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60" r:id="rId4"/>
    <p:sldId id="258" r:id="rId5"/>
    <p:sldId id="259" r:id="rId6"/>
    <p:sldId id="261" r:id="rId7"/>
    <p:sldId id="267" r:id="rId8"/>
    <p:sldId id="262" r:id="rId9"/>
    <p:sldId id="269" r:id="rId10"/>
    <p:sldId id="264" r:id="rId11"/>
    <p:sldId id="265" r:id="rId12"/>
    <p:sldId id="266" r:id="rId13"/>
    <p:sldId id="271"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Fjalla One" panose="02000506040000020004" pitchFamily="2" charset="0"/>
      <p:regular r:id="rId20"/>
    </p:embeddedFont>
    <p:embeddedFont>
      <p:font typeface="Open Sans" panose="020B0606030504020204"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Tahoma" panose="020B060403050404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4">
          <p15:clr>
            <a:srgbClr val="9AA0A6"/>
          </p15:clr>
        </p15:guide>
        <p15:guide id="2" pos="5306">
          <p15:clr>
            <a:srgbClr val="9AA0A6"/>
          </p15:clr>
        </p15:guide>
        <p15:guide id="3" orient="horz" pos="336">
          <p15:clr>
            <a:srgbClr val="9AA0A6"/>
          </p15:clr>
        </p15:guide>
        <p15:guide id="4" orient="horz" pos="2904">
          <p15:clr>
            <a:srgbClr val="9AA0A6"/>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1NCIrJjsOpicCaS9Dx6W8SJiP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08"/>
    <p:restoredTop sz="74083"/>
  </p:normalViewPr>
  <p:slideViewPr>
    <p:cSldViewPr snapToGrid="0">
      <p:cViewPr varScale="1">
        <p:scale>
          <a:sx n="104" d="100"/>
          <a:sy n="104" d="100"/>
        </p:scale>
        <p:origin x="544" y="192"/>
      </p:cViewPr>
      <p:guideLst>
        <p:guide pos="454"/>
        <p:guide pos="5306"/>
        <p:guide orient="horz" pos="336"/>
        <p:guide orient="horz" pos="29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a:latin typeface="Tahoma"/>
                <a:ea typeface="Tahoma"/>
                <a:cs typeface="Tahoma"/>
                <a:sym typeface="Tahoma"/>
              </a:rPr>
              <a:t>A strong partnership between LCEs and accountants leads to improved financial management, enhanced transparency, and public trust, improved compliance with financial regulations and laws, and more informed decision-making. Therefore, we encourage LCEs and accountants to work together to promote the betterment of their communities.</a:t>
            </a:r>
            <a:endParaRPr/>
          </a:p>
          <a:p>
            <a:pPr marL="457200" lvl="0" indent="-228600" algn="l" rtl="0">
              <a:lnSpc>
                <a:spcPct val="100000"/>
              </a:lnSpc>
              <a:spcBef>
                <a:spcPts val="0"/>
              </a:spcBef>
              <a:spcAft>
                <a:spcPts val="0"/>
              </a:spcAft>
              <a:buSzPts val="1100"/>
              <a:buNone/>
            </a:pPr>
            <a:endParaRPr sz="1100">
              <a:latin typeface="Tahoma"/>
              <a:ea typeface="Tahoma"/>
              <a:cs typeface="Tahoma"/>
              <a:sym typeface="Tahoma"/>
            </a:endParaRPr>
          </a:p>
          <a:p>
            <a:pPr marL="457200" lvl="0" indent="-298450" algn="l" rtl="0">
              <a:lnSpc>
                <a:spcPct val="100000"/>
              </a:lnSpc>
              <a:spcBef>
                <a:spcPts val="0"/>
              </a:spcBef>
              <a:spcAft>
                <a:spcPts val="0"/>
              </a:spcAft>
              <a:buSzPts val="1100"/>
              <a:buChar char="●"/>
            </a:pPr>
            <a:r>
              <a:rPr lang="en-US" sz="1100">
                <a:latin typeface="Tahoma"/>
                <a:ea typeface="Tahoma"/>
                <a:cs typeface="Tahoma"/>
                <a:sym typeface="Tahoma"/>
              </a:rPr>
              <a:t>By collaborating and building strong relationships, LCEs, and accountants can help ensure that public resources are used efficiently and effectively, resulting in improved service delivery and better outcomes for their communities.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dirty="0">
                <a:latin typeface="Tahoma"/>
                <a:ea typeface="Tahoma"/>
                <a:cs typeface="Tahoma"/>
                <a:sym typeface="Tahoma"/>
              </a:rPr>
              <a:t>A strong partnership between LCEs and accountants leads to improved financial management, enhanced transparency, and public trust, improved compliance with financial regulations and laws, and more informed decision-making. Therefore, we encourage LCEs and accountants to work together to promote the betterment of their communities.</a:t>
            </a:r>
            <a:endParaRPr dirty="0"/>
          </a:p>
          <a:p>
            <a:pPr marL="457200" lvl="0" indent="-228600" algn="l" rtl="0">
              <a:lnSpc>
                <a:spcPct val="100000"/>
              </a:lnSpc>
              <a:spcBef>
                <a:spcPts val="0"/>
              </a:spcBef>
              <a:spcAft>
                <a:spcPts val="0"/>
              </a:spcAft>
              <a:buSzPts val="1100"/>
              <a:buNone/>
            </a:pPr>
            <a:endParaRPr sz="1100" dirty="0">
              <a:latin typeface="Tahoma"/>
              <a:ea typeface="Tahoma"/>
              <a:cs typeface="Tahoma"/>
              <a:sym typeface="Tahoma"/>
            </a:endParaRPr>
          </a:p>
          <a:p>
            <a:pPr marL="457200" lvl="0" indent="-298450" algn="l" rtl="0">
              <a:lnSpc>
                <a:spcPct val="100000"/>
              </a:lnSpc>
              <a:spcBef>
                <a:spcPts val="0"/>
              </a:spcBef>
              <a:spcAft>
                <a:spcPts val="0"/>
              </a:spcAft>
              <a:buSzPts val="1100"/>
              <a:buChar char="●"/>
            </a:pPr>
            <a:r>
              <a:rPr lang="en-US" sz="1100" dirty="0">
                <a:latin typeface="Tahoma"/>
                <a:ea typeface="Tahoma"/>
                <a:cs typeface="Tahoma"/>
                <a:sym typeface="Tahoma"/>
              </a:rPr>
              <a:t>By collaborating and building strong relationships, LCEs, and accountants can help ensure that public resources are used efficiently and effectively, resulting in improved service delivery and better outcomes for their communities.</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0539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Arial"/>
              <a:buChar char="-"/>
            </a:pPr>
            <a:r>
              <a:rPr lang="en-US" sz="1100" dirty="0">
                <a:latin typeface="Arial"/>
                <a:ea typeface="Arial"/>
                <a:cs typeface="Arial"/>
                <a:sym typeface="Arial"/>
              </a:rPr>
              <a:t>Accountants in Local Government Units are actually advisers of financial literacy to Local Chief Executive and the LGU legislative body. Politicians need accountants advise in terms of fund allocation and utilization. </a:t>
            </a:r>
            <a:endParaRPr dirty="0"/>
          </a:p>
          <a:p>
            <a:pPr marL="0" marR="0" lvl="0" indent="0" algn="l" rtl="0">
              <a:lnSpc>
                <a:spcPct val="100000"/>
              </a:lnSpc>
              <a:spcBef>
                <a:spcPts val="0"/>
              </a:spcBef>
              <a:spcAft>
                <a:spcPts val="0"/>
              </a:spcAft>
              <a:buSzPts val="1100"/>
              <a:buFont typeface="Arial"/>
              <a:buNone/>
            </a:pPr>
            <a:endParaRPr sz="1100" dirty="0">
              <a:latin typeface="Calibri"/>
              <a:ea typeface="Calibri"/>
              <a:cs typeface="Calibri"/>
              <a:sym typeface="Calibri"/>
            </a:endParaRPr>
          </a:p>
          <a:p>
            <a:pPr marL="342900" marR="0" lvl="0" indent="-342900" algn="l" rtl="0">
              <a:lnSpc>
                <a:spcPct val="100000"/>
              </a:lnSpc>
              <a:spcBef>
                <a:spcPts val="0"/>
              </a:spcBef>
              <a:spcAft>
                <a:spcPts val="0"/>
              </a:spcAft>
              <a:buSzPts val="1100"/>
              <a:buFont typeface="Arial"/>
              <a:buChar char="-"/>
            </a:pPr>
            <a:r>
              <a:rPr lang="en-US" sz="1100" dirty="0">
                <a:latin typeface="Arial"/>
                <a:ea typeface="Arial"/>
                <a:cs typeface="Arial"/>
                <a:sym typeface="Arial"/>
              </a:rPr>
              <a:t>LGU accountants are on the same page as politicians in terms of having a vision for affordable public services that support economic growth and tackle poverty. In all aspects, the future generation deserves effective governance that require prioritization and management of resources. </a:t>
            </a:r>
            <a:endParaRPr sz="1100"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50" dirty="0">
                <a:solidFill>
                  <a:srgbClr val="1F1F1F"/>
                </a:solidFill>
                <a:latin typeface="Roboto"/>
                <a:ea typeface="Roboto"/>
                <a:cs typeface="Roboto"/>
                <a:sym typeface="Roboto"/>
              </a:rPr>
              <a:t>The Local Chief Executive (LCE) in the Philippines is the highest-ranking official in a local government unit (LGU). This position can be held by a Provincial Governor, City Mayor, or Municipal Mayor, depending on the level of the LGU. LCEs are elected officials responsible for governance, administration, and service delivery within their respective areas.</a:t>
            </a:r>
            <a:endParaRPr sz="1050" dirty="0">
              <a:solidFill>
                <a:srgbClr val="1F1F1F"/>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sz="1050" dirty="0">
                <a:solidFill>
                  <a:srgbClr val="1F1F1F"/>
                </a:solidFill>
                <a:latin typeface="Roboto"/>
                <a:ea typeface="Roboto"/>
                <a:cs typeface="Roboto"/>
                <a:sym typeface="Roboto"/>
              </a:rPr>
              <a:t>The LCE's role encompasses a range of responsibilities, including policy-making, executive decision-making, program implementation, financial management, and representing the LGU. They are accountable for overseeing the development and welfare of their LGU and its constituents. LCEs play a vital role in local governance, working towards the progress, welfare, and improvement of their communities.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dirty="0">
                <a:solidFill>
                  <a:srgbClr val="374151"/>
                </a:solidFill>
                <a:latin typeface="Roboto"/>
                <a:ea typeface="Roboto"/>
                <a:cs typeface="Roboto"/>
                <a:sym typeface="Roboto"/>
              </a:rPr>
              <a:t>The main objectives of strengthening the partnership between the Local Chief Executive (LCE) and Accountant in the Local Government Unit (LGU) are:</a:t>
            </a:r>
            <a:endParaRPr sz="1200" dirty="0">
              <a:solidFill>
                <a:srgbClr val="374151"/>
              </a:solidFill>
              <a:latin typeface="Roboto"/>
              <a:ea typeface="Roboto"/>
              <a:cs typeface="Roboto"/>
              <a:sym typeface="Roboto"/>
            </a:endParaRPr>
          </a:p>
          <a:p>
            <a:pPr marL="457200" lvl="0" indent="-298450" algn="l" rtl="0">
              <a:lnSpc>
                <a:spcPct val="115000"/>
              </a:lnSpc>
              <a:spcBef>
                <a:spcPts val="1200"/>
              </a:spcBef>
              <a:spcAft>
                <a:spcPts val="0"/>
              </a:spcAft>
              <a:buClr>
                <a:schemeClr val="dk1"/>
              </a:buClr>
              <a:buSzPts val="1100"/>
              <a:buAutoNum type="arabicPeriod"/>
            </a:pPr>
            <a:r>
              <a:rPr lang="en-US" sz="1200" dirty="0">
                <a:solidFill>
                  <a:srgbClr val="374151"/>
                </a:solidFill>
                <a:latin typeface="Roboto"/>
                <a:ea typeface="Roboto"/>
                <a:cs typeface="Roboto"/>
                <a:sym typeface="Roboto"/>
              </a:rPr>
              <a:t>Effective Financial Management: Enhancing financial management through collaborative resource allocation and decision-making.</a:t>
            </a:r>
            <a:endParaRPr sz="1200" dirty="0">
              <a:solidFill>
                <a:srgbClr val="37415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AutoNum type="arabicPeriod"/>
            </a:pPr>
            <a:r>
              <a:rPr lang="en-US" sz="1200" dirty="0">
                <a:solidFill>
                  <a:srgbClr val="374151"/>
                </a:solidFill>
                <a:latin typeface="Roboto"/>
                <a:ea typeface="Roboto"/>
                <a:cs typeface="Roboto"/>
                <a:sym typeface="Roboto"/>
              </a:rPr>
              <a:t>Transparent and Accountable Governance: Promoting transparency and accountability in financial operations.</a:t>
            </a:r>
            <a:endParaRPr sz="1200" dirty="0">
              <a:solidFill>
                <a:srgbClr val="37415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AutoNum type="arabicPeriod"/>
            </a:pPr>
            <a:r>
              <a:rPr lang="en-US" sz="1200" dirty="0">
                <a:solidFill>
                  <a:srgbClr val="374151"/>
                </a:solidFill>
                <a:latin typeface="Roboto"/>
                <a:ea typeface="Roboto"/>
                <a:cs typeface="Roboto"/>
                <a:sym typeface="Roboto"/>
              </a:rPr>
              <a:t>Compliance with Regulations and Standards: Ensuring adherence to financial regulations and legal requirements.</a:t>
            </a:r>
            <a:endParaRPr sz="1200" dirty="0">
              <a:solidFill>
                <a:srgbClr val="37415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AutoNum type="arabicPeriod"/>
            </a:pPr>
            <a:r>
              <a:rPr lang="en-US" sz="1200" dirty="0">
                <a:solidFill>
                  <a:srgbClr val="374151"/>
                </a:solidFill>
                <a:latin typeface="Roboto"/>
                <a:ea typeface="Roboto"/>
                <a:cs typeface="Roboto"/>
                <a:sym typeface="Roboto"/>
              </a:rPr>
              <a:t>Informed Decision-Making: Enabling informed financial decision-making based on accurate information.</a:t>
            </a:r>
            <a:endParaRPr sz="1200" dirty="0">
              <a:solidFill>
                <a:srgbClr val="37415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AutoNum type="arabicPeriod"/>
            </a:pPr>
            <a:r>
              <a:rPr lang="en-US" sz="1200" dirty="0">
                <a:solidFill>
                  <a:srgbClr val="374151"/>
                </a:solidFill>
                <a:latin typeface="Roboto"/>
                <a:ea typeface="Roboto"/>
                <a:cs typeface="Roboto"/>
                <a:sym typeface="Roboto"/>
              </a:rPr>
              <a:t>Capacity Building and Professional Development: Enhancing financial management skills through training and knowledge sharing.</a:t>
            </a:r>
            <a:endParaRPr sz="1200" dirty="0">
              <a:solidFill>
                <a:srgbClr val="37415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AutoNum type="arabicPeriod"/>
            </a:pPr>
            <a:r>
              <a:rPr lang="en-US" sz="1200" dirty="0">
                <a:solidFill>
                  <a:srgbClr val="374151"/>
                </a:solidFill>
                <a:latin typeface="Roboto"/>
                <a:ea typeface="Roboto"/>
                <a:cs typeface="Roboto"/>
                <a:sym typeface="Roboto"/>
              </a:rPr>
              <a:t>Strengthened Collaboration and Communication: Fostering strong collaboration and effective communication.</a:t>
            </a:r>
            <a:endParaRPr sz="1200" dirty="0">
              <a:solidFill>
                <a:srgbClr val="37415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AutoNum type="arabicPeriod"/>
            </a:pPr>
            <a:r>
              <a:rPr lang="en-US" sz="1200" dirty="0">
                <a:solidFill>
                  <a:srgbClr val="374151"/>
                </a:solidFill>
                <a:latin typeface="Roboto"/>
                <a:ea typeface="Roboto"/>
                <a:cs typeface="Roboto"/>
                <a:sym typeface="Roboto"/>
              </a:rPr>
              <a:t>Improved Governance and Service Delivery: Enhancing governance and delivering better services to the community.</a:t>
            </a:r>
            <a:endParaRPr sz="1200" dirty="0">
              <a:solidFill>
                <a:srgbClr val="374151"/>
              </a:solidFill>
              <a:latin typeface="Roboto"/>
              <a:ea typeface="Roboto"/>
              <a:cs typeface="Roboto"/>
              <a:sym typeface="Roboto"/>
            </a:endParaRPr>
          </a:p>
          <a:p>
            <a:pPr marL="0" lvl="0" indent="0" algn="l" rtl="0">
              <a:lnSpc>
                <a:spcPct val="100000"/>
              </a:lnSpc>
              <a:spcBef>
                <a:spcPts val="1200"/>
              </a:spcBef>
              <a:spcAft>
                <a:spcPts val="0"/>
              </a:spcAft>
              <a:buSzPts val="1100"/>
              <a:buNone/>
            </a:pPr>
            <a:endParaRPr sz="1200" dirty="0">
              <a:solidFill>
                <a:srgbClr val="374151"/>
              </a:solidFill>
              <a:highlight>
                <a:srgbClr val="D1D5DB"/>
              </a:highlight>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852598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dirty="0">
                <a:latin typeface="Arial"/>
                <a:ea typeface="Arial"/>
                <a:cs typeface="Arial"/>
                <a:sym typeface="Arial"/>
              </a:rPr>
              <a:t>Financial management is an integral part of local governance, as it enables local government units to effectively allocate resources to provide necessary services to their constituents. It involves planning, budgeting, accounting, and reporting financial transactions and ensuring compliance with financial regulations.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dirty="0">
                <a:latin typeface="Arial"/>
                <a:ea typeface="Arial"/>
                <a:cs typeface="Arial"/>
                <a:sym typeface="Arial"/>
              </a:rPr>
              <a:t>Accountants play a crucial role in financial management in local governance, as they provide the necessary expertise to ensure the efficient and effective use of financial resources.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61373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13"/>
          <p:cNvSpPr/>
          <p:nvPr/>
        </p:nvSpPr>
        <p:spPr>
          <a:xfrm>
            <a:off x="4572000" y="0"/>
            <a:ext cx="45714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13"/>
          <p:cNvSpPr txBox="1">
            <a:spLocks noGrp="1"/>
          </p:cNvSpPr>
          <p:nvPr>
            <p:ph type="ctrTitle"/>
          </p:nvPr>
        </p:nvSpPr>
        <p:spPr>
          <a:xfrm>
            <a:off x="4888025" y="1585175"/>
            <a:ext cx="3538500" cy="1471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52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3"/>
          <p:cNvSpPr txBox="1">
            <a:spLocks noGrp="1"/>
          </p:cNvSpPr>
          <p:nvPr>
            <p:ph type="subTitle" idx="1"/>
          </p:nvPr>
        </p:nvSpPr>
        <p:spPr>
          <a:xfrm>
            <a:off x="4888025" y="3410400"/>
            <a:ext cx="3538500" cy="40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5">
  <p:cSld name="CUSTOM_1_1_2">
    <p:spTree>
      <p:nvGrpSpPr>
        <p:cNvPr id="1" name="Shape 67"/>
        <p:cNvGrpSpPr/>
        <p:nvPr/>
      </p:nvGrpSpPr>
      <p:grpSpPr>
        <a:xfrm>
          <a:off x="0" y="0"/>
          <a:ext cx="0" cy="0"/>
          <a:chOff x="0" y="0"/>
          <a:chExt cx="0" cy="0"/>
        </a:xfrm>
      </p:grpSpPr>
      <p:sp>
        <p:nvSpPr>
          <p:cNvPr id="68" name="Google Shape;68;p23"/>
          <p:cNvSpPr/>
          <p:nvPr/>
        </p:nvSpPr>
        <p:spPr>
          <a:xfrm>
            <a:off x="2955900" y="0"/>
            <a:ext cx="32322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3"/>
          <p:cNvSpPr txBox="1">
            <a:spLocks noGrp="1"/>
          </p:cNvSpPr>
          <p:nvPr>
            <p:ph type="subTitle" idx="1"/>
          </p:nvPr>
        </p:nvSpPr>
        <p:spPr>
          <a:xfrm>
            <a:off x="3507300" y="2564950"/>
            <a:ext cx="2129400" cy="140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 name="Google Shape;70;p23"/>
          <p:cNvSpPr txBox="1">
            <a:spLocks noGrp="1"/>
          </p:cNvSpPr>
          <p:nvPr>
            <p:ph type="title"/>
          </p:nvPr>
        </p:nvSpPr>
        <p:spPr>
          <a:xfrm>
            <a:off x="3507300" y="1523175"/>
            <a:ext cx="2129400" cy="61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
  <p:cSld name="CUSTOM_4">
    <p:spTree>
      <p:nvGrpSpPr>
        <p:cNvPr id="1" name="Shape 71"/>
        <p:cNvGrpSpPr/>
        <p:nvPr/>
      </p:nvGrpSpPr>
      <p:grpSpPr>
        <a:xfrm>
          <a:off x="0" y="0"/>
          <a:ext cx="0" cy="0"/>
          <a:chOff x="0" y="0"/>
          <a:chExt cx="0" cy="0"/>
        </a:xfrm>
      </p:grpSpPr>
      <p:sp>
        <p:nvSpPr>
          <p:cNvPr id="72" name="Google Shape;72;p24"/>
          <p:cNvSpPr/>
          <p:nvPr/>
        </p:nvSpPr>
        <p:spPr>
          <a:xfrm>
            <a:off x="-700" y="0"/>
            <a:ext cx="9144000" cy="10767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4"/>
          <p:cNvSpPr/>
          <p:nvPr/>
        </p:nvSpPr>
        <p:spPr>
          <a:xfrm>
            <a:off x="0" y="4600550"/>
            <a:ext cx="9144000" cy="543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74"/>
        <p:cNvGrpSpPr/>
        <p:nvPr/>
      </p:nvGrpSpPr>
      <p:grpSpPr>
        <a:xfrm>
          <a:off x="0" y="0"/>
          <a:ext cx="0" cy="0"/>
          <a:chOff x="0" y="0"/>
          <a:chExt cx="0" cy="0"/>
        </a:xfrm>
      </p:grpSpPr>
      <p:sp>
        <p:nvSpPr>
          <p:cNvPr id="75" name="Google Shape;75;p25"/>
          <p:cNvSpPr/>
          <p:nvPr/>
        </p:nvSpPr>
        <p:spPr>
          <a:xfrm rot="-5400000">
            <a:off x="-2033250" y="2033550"/>
            <a:ext cx="5143200" cy="10767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5"/>
          <p:cNvSpPr/>
          <p:nvPr/>
        </p:nvSpPr>
        <p:spPr>
          <a:xfrm rot="-5400000">
            <a:off x="6300900" y="2300006"/>
            <a:ext cx="5143200" cy="543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2"/>
        <p:cNvGrpSpPr/>
        <p:nvPr/>
      </p:nvGrpSpPr>
      <p:grpSpPr>
        <a:xfrm>
          <a:off x="0" y="0"/>
          <a:ext cx="0" cy="0"/>
          <a:chOff x="0" y="0"/>
          <a:chExt cx="0" cy="0"/>
        </a:xfrm>
      </p:grpSpPr>
      <p:sp>
        <p:nvSpPr>
          <p:cNvPr id="13" name="Google Shape;13;p14"/>
          <p:cNvSpPr/>
          <p:nvPr/>
        </p:nvSpPr>
        <p:spPr>
          <a:xfrm>
            <a:off x="-700" y="0"/>
            <a:ext cx="9144000" cy="10767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4"/>
          <p:cNvSpPr txBox="1">
            <a:spLocks noGrp="1"/>
          </p:cNvSpPr>
          <p:nvPr>
            <p:ph type="title"/>
          </p:nvPr>
        </p:nvSpPr>
        <p:spPr>
          <a:xfrm>
            <a:off x="1890300" y="1810363"/>
            <a:ext cx="2336400" cy="288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5" name="Google Shape;15;p14"/>
          <p:cNvSpPr txBox="1">
            <a:spLocks noGrp="1"/>
          </p:cNvSpPr>
          <p:nvPr>
            <p:ph type="title" idx="2"/>
          </p:nvPr>
        </p:nvSpPr>
        <p:spPr>
          <a:xfrm>
            <a:off x="989738" y="2029375"/>
            <a:ext cx="824100" cy="39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None/>
              <a:defRPr/>
            </a:lvl1pPr>
            <a:lvl2pPr lvl="1" algn="l">
              <a:lnSpc>
                <a:spcPct val="100000"/>
              </a:lnSpc>
              <a:spcBef>
                <a:spcPts val="0"/>
              </a:spcBef>
              <a:spcAft>
                <a:spcPts val="0"/>
              </a:spcAft>
              <a:buClr>
                <a:schemeClr val="dk2"/>
              </a:buClr>
              <a:buSzPts val="3000"/>
              <a:buNone/>
              <a:defRPr sz="3000">
                <a:solidFill>
                  <a:schemeClr val="dk2"/>
                </a:solidFill>
              </a:defRPr>
            </a:lvl2pPr>
            <a:lvl3pPr lvl="2" algn="l">
              <a:lnSpc>
                <a:spcPct val="100000"/>
              </a:lnSpc>
              <a:spcBef>
                <a:spcPts val="0"/>
              </a:spcBef>
              <a:spcAft>
                <a:spcPts val="0"/>
              </a:spcAft>
              <a:buClr>
                <a:schemeClr val="dk2"/>
              </a:buClr>
              <a:buSzPts val="3000"/>
              <a:buNone/>
              <a:defRPr sz="3000">
                <a:solidFill>
                  <a:schemeClr val="dk2"/>
                </a:solidFill>
              </a:defRPr>
            </a:lvl3pPr>
            <a:lvl4pPr lvl="3" algn="l">
              <a:lnSpc>
                <a:spcPct val="100000"/>
              </a:lnSpc>
              <a:spcBef>
                <a:spcPts val="0"/>
              </a:spcBef>
              <a:spcAft>
                <a:spcPts val="0"/>
              </a:spcAft>
              <a:buClr>
                <a:schemeClr val="dk2"/>
              </a:buClr>
              <a:buSzPts val="3000"/>
              <a:buNone/>
              <a:defRPr sz="3000">
                <a:solidFill>
                  <a:schemeClr val="dk2"/>
                </a:solidFill>
              </a:defRPr>
            </a:lvl4pPr>
            <a:lvl5pPr lvl="4" algn="l">
              <a:lnSpc>
                <a:spcPct val="100000"/>
              </a:lnSpc>
              <a:spcBef>
                <a:spcPts val="0"/>
              </a:spcBef>
              <a:spcAft>
                <a:spcPts val="0"/>
              </a:spcAft>
              <a:buClr>
                <a:schemeClr val="dk2"/>
              </a:buClr>
              <a:buSzPts val="3000"/>
              <a:buNone/>
              <a:defRPr sz="3000">
                <a:solidFill>
                  <a:schemeClr val="dk2"/>
                </a:solidFill>
              </a:defRPr>
            </a:lvl5pPr>
            <a:lvl6pPr lvl="5" algn="l">
              <a:lnSpc>
                <a:spcPct val="100000"/>
              </a:lnSpc>
              <a:spcBef>
                <a:spcPts val="0"/>
              </a:spcBef>
              <a:spcAft>
                <a:spcPts val="0"/>
              </a:spcAft>
              <a:buClr>
                <a:schemeClr val="dk2"/>
              </a:buClr>
              <a:buSzPts val="3000"/>
              <a:buNone/>
              <a:defRPr sz="3000">
                <a:solidFill>
                  <a:schemeClr val="dk2"/>
                </a:solidFill>
              </a:defRPr>
            </a:lvl6pPr>
            <a:lvl7pPr lvl="6" algn="l">
              <a:lnSpc>
                <a:spcPct val="100000"/>
              </a:lnSpc>
              <a:spcBef>
                <a:spcPts val="0"/>
              </a:spcBef>
              <a:spcAft>
                <a:spcPts val="0"/>
              </a:spcAft>
              <a:buClr>
                <a:schemeClr val="dk2"/>
              </a:buClr>
              <a:buSzPts val="3000"/>
              <a:buNone/>
              <a:defRPr sz="3000">
                <a:solidFill>
                  <a:schemeClr val="dk2"/>
                </a:solidFill>
              </a:defRPr>
            </a:lvl7pPr>
            <a:lvl8pPr lvl="7" algn="l">
              <a:lnSpc>
                <a:spcPct val="100000"/>
              </a:lnSpc>
              <a:spcBef>
                <a:spcPts val="0"/>
              </a:spcBef>
              <a:spcAft>
                <a:spcPts val="0"/>
              </a:spcAft>
              <a:buClr>
                <a:schemeClr val="dk2"/>
              </a:buClr>
              <a:buSzPts val="3000"/>
              <a:buNone/>
              <a:defRPr sz="3000">
                <a:solidFill>
                  <a:schemeClr val="dk2"/>
                </a:solidFill>
              </a:defRPr>
            </a:lvl8pPr>
            <a:lvl9pPr lvl="8" algn="l">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16" name="Google Shape;16;p14"/>
          <p:cNvSpPr txBox="1">
            <a:spLocks noGrp="1"/>
          </p:cNvSpPr>
          <p:nvPr>
            <p:ph type="subTitle" idx="1"/>
          </p:nvPr>
        </p:nvSpPr>
        <p:spPr>
          <a:xfrm>
            <a:off x="1890300" y="2157188"/>
            <a:ext cx="2336400" cy="48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17" name="Google Shape;17;p14"/>
          <p:cNvSpPr txBox="1">
            <a:spLocks noGrp="1"/>
          </p:cNvSpPr>
          <p:nvPr>
            <p:ph type="title" idx="3"/>
          </p:nvPr>
        </p:nvSpPr>
        <p:spPr>
          <a:xfrm>
            <a:off x="4917450" y="1810363"/>
            <a:ext cx="2336400" cy="28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8" name="Google Shape;18;p14"/>
          <p:cNvSpPr txBox="1">
            <a:spLocks noGrp="1"/>
          </p:cNvSpPr>
          <p:nvPr>
            <p:ph type="title" idx="4"/>
          </p:nvPr>
        </p:nvSpPr>
        <p:spPr>
          <a:xfrm>
            <a:off x="7330050" y="2029375"/>
            <a:ext cx="824100" cy="39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None/>
              <a:defRPr/>
            </a:lvl1pPr>
            <a:lvl2pPr lvl="1" algn="l">
              <a:lnSpc>
                <a:spcPct val="100000"/>
              </a:lnSpc>
              <a:spcBef>
                <a:spcPts val="0"/>
              </a:spcBef>
              <a:spcAft>
                <a:spcPts val="0"/>
              </a:spcAft>
              <a:buClr>
                <a:schemeClr val="dk2"/>
              </a:buClr>
              <a:buSzPts val="3000"/>
              <a:buNone/>
              <a:defRPr sz="3000">
                <a:solidFill>
                  <a:schemeClr val="dk2"/>
                </a:solidFill>
              </a:defRPr>
            </a:lvl2pPr>
            <a:lvl3pPr lvl="2" algn="l">
              <a:lnSpc>
                <a:spcPct val="100000"/>
              </a:lnSpc>
              <a:spcBef>
                <a:spcPts val="0"/>
              </a:spcBef>
              <a:spcAft>
                <a:spcPts val="0"/>
              </a:spcAft>
              <a:buClr>
                <a:schemeClr val="dk2"/>
              </a:buClr>
              <a:buSzPts val="3000"/>
              <a:buNone/>
              <a:defRPr sz="3000">
                <a:solidFill>
                  <a:schemeClr val="dk2"/>
                </a:solidFill>
              </a:defRPr>
            </a:lvl3pPr>
            <a:lvl4pPr lvl="3" algn="l">
              <a:lnSpc>
                <a:spcPct val="100000"/>
              </a:lnSpc>
              <a:spcBef>
                <a:spcPts val="0"/>
              </a:spcBef>
              <a:spcAft>
                <a:spcPts val="0"/>
              </a:spcAft>
              <a:buClr>
                <a:schemeClr val="dk2"/>
              </a:buClr>
              <a:buSzPts val="3000"/>
              <a:buNone/>
              <a:defRPr sz="3000">
                <a:solidFill>
                  <a:schemeClr val="dk2"/>
                </a:solidFill>
              </a:defRPr>
            </a:lvl4pPr>
            <a:lvl5pPr lvl="4" algn="l">
              <a:lnSpc>
                <a:spcPct val="100000"/>
              </a:lnSpc>
              <a:spcBef>
                <a:spcPts val="0"/>
              </a:spcBef>
              <a:spcAft>
                <a:spcPts val="0"/>
              </a:spcAft>
              <a:buClr>
                <a:schemeClr val="dk2"/>
              </a:buClr>
              <a:buSzPts val="3000"/>
              <a:buNone/>
              <a:defRPr sz="3000">
                <a:solidFill>
                  <a:schemeClr val="dk2"/>
                </a:solidFill>
              </a:defRPr>
            </a:lvl5pPr>
            <a:lvl6pPr lvl="5" algn="l">
              <a:lnSpc>
                <a:spcPct val="100000"/>
              </a:lnSpc>
              <a:spcBef>
                <a:spcPts val="0"/>
              </a:spcBef>
              <a:spcAft>
                <a:spcPts val="0"/>
              </a:spcAft>
              <a:buClr>
                <a:schemeClr val="dk2"/>
              </a:buClr>
              <a:buSzPts val="3000"/>
              <a:buNone/>
              <a:defRPr sz="3000">
                <a:solidFill>
                  <a:schemeClr val="dk2"/>
                </a:solidFill>
              </a:defRPr>
            </a:lvl6pPr>
            <a:lvl7pPr lvl="6" algn="l">
              <a:lnSpc>
                <a:spcPct val="100000"/>
              </a:lnSpc>
              <a:spcBef>
                <a:spcPts val="0"/>
              </a:spcBef>
              <a:spcAft>
                <a:spcPts val="0"/>
              </a:spcAft>
              <a:buClr>
                <a:schemeClr val="dk2"/>
              </a:buClr>
              <a:buSzPts val="3000"/>
              <a:buNone/>
              <a:defRPr sz="3000">
                <a:solidFill>
                  <a:schemeClr val="dk2"/>
                </a:solidFill>
              </a:defRPr>
            </a:lvl7pPr>
            <a:lvl8pPr lvl="7" algn="l">
              <a:lnSpc>
                <a:spcPct val="100000"/>
              </a:lnSpc>
              <a:spcBef>
                <a:spcPts val="0"/>
              </a:spcBef>
              <a:spcAft>
                <a:spcPts val="0"/>
              </a:spcAft>
              <a:buClr>
                <a:schemeClr val="dk2"/>
              </a:buClr>
              <a:buSzPts val="3000"/>
              <a:buNone/>
              <a:defRPr sz="3000">
                <a:solidFill>
                  <a:schemeClr val="dk2"/>
                </a:solidFill>
              </a:defRPr>
            </a:lvl8pPr>
            <a:lvl9pPr lvl="8" algn="l">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19" name="Google Shape;19;p14"/>
          <p:cNvSpPr txBox="1">
            <a:spLocks noGrp="1"/>
          </p:cNvSpPr>
          <p:nvPr>
            <p:ph type="subTitle" idx="5"/>
          </p:nvPr>
        </p:nvSpPr>
        <p:spPr>
          <a:xfrm>
            <a:off x="4917450" y="2157188"/>
            <a:ext cx="2336400" cy="484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20" name="Google Shape;20;p14"/>
          <p:cNvSpPr txBox="1">
            <a:spLocks noGrp="1"/>
          </p:cNvSpPr>
          <p:nvPr>
            <p:ph type="title" idx="6"/>
          </p:nvPr>
        </p:nvSpPr>
        <p:spPr>
          <a:xfrm>
            <a:off x="1890100" y="3383525"/>
            <a:ext cx="2336400" cy="288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21" name="Google Shape;21;p14"/>
          <p:cNvSpPr txBox="1">
            <a:spLocks noGrp="1"/>
          </p:cNvSpPr>
          <p:nvPr>
            <p:ph type="title" idx="7"/>
          </p:nvPr>
        </p:nvSpPr>
        <p:spPr>
          <a:xfrm>
            <a:off x="989738" y="3602025"/>
            <a:ext cx="824100" cy="39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None/>
              <a:defRPr/>
            </a:lvl1pPr>
            <a:lvl2pPr lvl="1" algn="l">
              <a:lnSpc>
                <a:spcPct val="100000"/>
              </a:lnSpc>
              <a:spcBef>
                <a:spcPts val="0"/>
              </a:spcBef>
              <a:spcAft>
                <a:spcPts val="0"/>
              </a:spcAft>
              <a:buClr>
                <a:schemeClr val="dk2"/>
              </a:buClr>
              <a:buSzPts val="3000"/>
              <a:buNone/>
              <a:defRPr sz="3000">
                <a:solidFill>
                  <a:schemeClr val="dk2"/>
                </a:solidFill>
              </a:defRPr>
            </a:lvl2pPr>
            <a:lvl3pPr lvl="2" algn="l">
              <a:lnSpc>
                <a:spcPct val="100000"/>
              </a:lnSpc>
              <a:spcBef>
                <a:spcPts val="0"/>
              </a:spcBef>
              <a:spcAft>
                <a:spcPts val="0"/>
              </a:spcAft>
              <a:buClr>
                <a:schemeClr val="dk2"/>
              </a:buClr>
              <a:buSzPts val="3000"/>
              <a:buNone/>
              <a:defRPr sz="3000">
                <a:solidFill>
                  <a:schemeClr val="dk2"/>
                </a:solidFill>
              </a:defRPr>
            </a:lvl3pPr>
            <a:lvl4pPr lvl="3" algn="l">
              <a:lnSpc>
                <a:spcPct val="100000"/>
              </a:lnSpc>
              <a:spcBef>
                <a:spcPts val="0"/>
              </a:spcBef>
              <a:spcAft>
                <a:spcPts val="0"/>
              </a:spcAft>
              <a:buClr>
                <a:schemeClr val="dk2"/>
              </a:buClr>
              <a:buSzPts val="3000"/>
              <a:buNone/>
              <a:defRPr sz="3000">
                <a:solidFill>
                  <a:schemeClr val="dk2"/>
                </a:solidFill>
              </a:defRPr>
            </a:lvl4pPr>
            <a:lvl5pPr lvl="4" algn="l">
              <a:lnSpc>
                <a:spcPct val="100000"/>
              </a:lnSpc>
              <a:spcBef>
                <a:spcPts val="0"/>
              </a:spcBef>
              <a:spcAft>
                <a:spcPts val="0"/>
              </a:spcAft>
              <a:buClr>
                <a:schemeClr val="dk2"/>
              </a:buClr>
              <a:buSzPts val="3000"/>
              <a:buNone/>
              <a:defRPr sz="3000">
                <a:solidFill>
                  <a:schemeClr val="dk2"/>
                </a:solidFill>
              </a:defRPr>
            </a:lvl5pPr>
            <a:lvl6pPr lvl="5" algn="l">
              <a:lnSpc>
                <a:spcPct val="100000"/>
              </a:lnSpc>
              <a:spcBef>
                <a:spcPts val="0"/>
              </a:spcBef>
              <a:spcAft>
                <a:spcPts val="0"/>
              </a:spcAft>
              <a:buClr>
                <a:schemeClr val="dk2"/>
              </a:buClr>
              <a:buSzPts val="3000"/>
              <a:buNone/>
              <a:defRPr sz="3000">
                <a:solidFill>
                  <a:schemeClr val="dk2"/>
                </a:solidFill>
              </a:defRPr>
            </a:lvl6pPr>
            <a:lvl7pPr lvl="6" algn="l">
              <a:lnSpc>
                <a:spcPct val="100000"/>
              </a:lnSpc>
              <a:spcBef>
                <a:spcPts val="0"/>
              </a:spcBef>
              <a:spcAft>
                <a:spcPts val="0"/>
              </a:spcAft>
              <a:buClr>
                <a:schemeClr val="dk2"/>
              </a:buClr>
              <a:buSzPts val="3000"/>
              <a:buNone/>
              <a:defRPr sz="3000">
                <a:solidFill>
                  <a:schemeClr val="dk2"/>
                </a:solidFill>
              </a:defRPr>
            </a:lvl7pPr>
            <a:lvl8pPr lvl="7" algn="l">
              <a:lnSpc>
                <a:spcPct val="100000"/>
              </a:lnSpc>
              <a:spcBef>
                <a:spcPts val="0"/>
              </a:spcBef>
              <a:spcAft>
                <a:spcPts val="0"/>
              </a:spcAft>
              <a:buClr>
                <a:schemeClr val="dk2"/>
              </a:buClr>
              <a:buSzPts val="3000"/>
              <a:buNone/>
              <a:defRPr sz="3000">
                <a:solidFill>
                  <a:schemeClr val="dk2"/>
                </a:solidFill>
              </a:defRPr>
            </a:lvl8pPr>
            <a:lvl9pPr lvl="8" algn="l">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22" name="Google Shape;22;p14"/>
          <p:cNvSpPr txBox="1">
            <a:spLocks noGrp="1"/>
          </p:cNvSpPr>
          <p:nvPr>
            <p:ph type="subTitle" idx="8"/>
          </p:nvPr>
        </p:nvSpPr>
        <p:spPr>
          <a:xfrm>
            <a:off x="1890100" y="3730450"/>
            <a:ext cx="2336400" cy="48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23" name="Google Shape;23;p14"/>
          <p:cNvSpPr txBox="1">
            <a:spLocks noGrp="1"/>
          </p:cNvSpPr>
          <p:nvPr>
            <p:ph type="title" idx="9"/>
          </p:nvPr>
        </p:nvSpPr>
        <p:spPr>
          <a:xfrm>
            <a:off x="4917250" y="3383525"/>
            <a:ext cx="2336400" cy="28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24" name="Google Shape;24;p14"/>
          <p:cNvSpPr txBox="1">
            <a:spLocks noGrp="1"/>
          </p:cNvSpPr>
          <p:nvPr>
            <p:ph type="title" idx="13"/>
          </p:nvPr>
        </p:nvSpPr>
        <p:spPr>
          <a:xfrm>
            <a:off x="7329901" y="3602025"/>
            <a:ext cx="824100" cy="39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None/>
              <a:defRPr/>
            </a:lvl1pPr>
            <a:lvl2pPr lvl="1" algn="l">
              <a:lnSpc>
                <a:spcPct val="100000"/>
              </a:lnSpc>
              <a:spcBef>
                <a:spcPts val="0"/>
              </a:spcBef>
              <a:spcAft>
                <a:spcPts val="0"/>
              </a:spcAft>
              <a:buClr>
                <a:schemeClr val="dk2"/>
              </a:buClr>
              <a:buSzPts val="3000"/>
              <a:buNone/>
              <a:defRPr sz="3000">
                <a:solidFill>
                  <a:schemeClr val="dk2"/>
                </a:solidFill>
              </a:defRPr>
            </a:lvl2pPr>
            <a:lvl3pPr lvl="2" algn="l">
              <a:lnSpc>
                <a:spcPct val="100000"/>
              </a:lnSpc>
              <a:spcBef>
                <a:spcPts val="0"/>
              </a:spcBef>
              <a:spcAft>
                <a:spcPts val="0"/>
              </a:spcAft>
              <a:buClr>
                <a:schemeClr val="dk2"/>
              </a:buClr>
              <a:buSzPts val="3000"/>
              <a:buNone/>
              <a:defRPr sz="3000">
                <a:solidFill>
                  <a:schemeClr val="dk2"/>
                </a:solidFill>
              </a:defRPr>
            </a:lvl3pPr>
            <a:lvl4pPr lvl="3" algn="l">
              <a:lnSpc>
                <a:spcPct val="100000"/>
              </a:lnSpc>
              <a:spcBef>
                <a:spcPts val="0"/>
              </a:spcBef>
              <a:spcAft>
                <a:spcPts val="0"/>
              </a:spcAft>
              <a:buClr>
                <a:schemeClr val="dk2"/>
              </a:buClr>
              <a:buSzPts val="3000"/>
              <a:buNone/>
              <a:defRPr sz="3000">
                <a:solidFill>
                  <a:schemeClr val="dk2"/>
                </a:solidFill>
              </a:defRPr>
            </a:lvl4pPr>
            <a:lvl5pPr lvl="4" algn="l">
              <a:lnSpc>
                <a:spcPct val="100000"/>
              </a:lnSpc>
              <a:spcBef>
                <a:spcPts val="0"/>
              </a:spcBef>
              <a:spcAft>
                <a:spcPts val="0"/>
              </a:spcAft>
              <a:buClr>
                <a:schemeClr val="dk2"/>
              </a:buClr>
              <a:buSzPts val="3000"/>
              <a:buNone/>
              <a:defRPr sz="3000">
                <a:solidFill>
                  <a:schemeClr val="dk2"/>
                </a:solidFill>
              </a:defRPr>
            </a:lvl5pPr>
            <a:lvl6pPr lvl="5" algn="l">
              <a:lnSpc>
                <a:spcPct val="100000"/>
              </a:lnSpc>
              <a:spcBef>
                <a:spcPts val="0"/>
              </a:spcBef>
              <a:spcAft>
                <a:spcPts val="0"/>
              </a:spcAft>
              <a:buClr>
                <a:schemeClr val="dk2"/>
              </a:buClr>
              <a:buSzPts val="3000"/>
              <a:buNone/>
              <a:defRPr sz="3000">
                <a:solidFill>
                  <a:schemeClr val="dk2"/>
                </a:solidFill>
              </a:defRPr>
            </a:lvl6pPr>
            <a:lvl7pPr lvl="6" algn="l">
              <a:lnSpc>
                <a:spcPct val="100000"/>
              </a:lnSpc>
              <a:spcBef>
                <a:spcPts val="0"/>
              </a:spcBef>
              <a:spcAft>
                <a:spcPts val="0"/>
              </a:spcAft>
              <a:buClr>
                <a:schemeClr val="dk2"/>
              </a:buClr>
              <a:buSzPts val="3000"/>
              <a:buNone/>
              <a:defRPr sz="3000">
                <a:solidFill>
                  <a:schemeClr val="dk2"/>
                </a:solidFill>
              </a:defRPr>
            </a:lvl7pPr>
            <a:lvl8pPr lvl="7" algn="l">
              <a:lnSpc>
                <a:spcPct val="100000"/>
              </a:lnSpc>
              <a:spcBef>
                <a:spcPts val="0"/>
              </a:spcBef>
              <a:spcAft>
                <a:spcPts val="0"/>
              </a:spcAft>
              <a:buClr>
                <a:schemeClr val="dk2"/>
              </a:buClr>
              <a:buSzPts val="3000"/>
              <a:buNone/>
              <a:defRPr sz="3000">
                <a:solidFill>
                  <a:schemeClr val="dk2"/>
                </a:solidFill>
              </a:defRPr>
            </a:lvl8pPr>
            <a:lvl9pPr lvl="8" algn="l">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25" name="Google Shape;25;p14"/>
          <p:cNvSpPr txBox="1">
            <a:spLocks noGrp="1"/>
          </p:cNvSpPr>
          <p:nvPr>
            <p:ph type="subTitle" idx="14"/>
          </p:nvPr>
        </p:nvSpPr>
        <p:spPr>
          <a:xfrm>
            <a:off x="4917250" y="3730450"/>
            <a:ext cx="2336400" cy="484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26" name="Google Shape;26;p14"/>
          <p:cNvSpPr txBox="1">
            <a:spLocks noGrp="1"/>
          </p:cNvSpPr>
          <p:nvPr>
            <p:ph type="title" idx="15"/>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5041900" y="2548725"/>
            <a:ext cx="2687100" cy="621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9" name="Google Shape;29;p15"/>
          <p:cNvSpPr txBox="1">
            <a:spLocks noGrp="1"/>
          </p:cNvSpPr>
          <p:nvPr>
            <p:ph type="title" idx="2"/>
          </p:nvPr>
        </p:nvSpPr>
        <p:spPr>
          <a:xfrm>
            <a:off x="4932950" y="1165925"/>
            <a:ext cx="4211100" cy="1156800"/>
          </a:xfrm>
          <a:prstGeom prst="rect">
            <a:avLst/>
          </a:prstGeom>
          <a:solidFill>
            <a:schemeClr val="dk2"/>
          </a:solid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58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30" name="Google Shape;30;p15"/>
          <p:cNvSpPr txBox="1">
            <a:spLocks noGrp="1"/>
          </p:cNvSpPr>
          <p:nvPr>
            <p:ph type="subTitle" idx="1"/>
          </p:nvPr>
        </p:nvSpPr>
        <p:spPr>
          <a:xfrm>
            <a:off x="5041900" y="3205775"/>
            <a:ext cx="2687100" cy="549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15"/>
          <p:cNvSpPr/>
          <p:nvPr/>
        </p:nvSpPr>
        <p:spPr>
          <a:xfrm>
            <a:off x="0" y="0"/>
            <a:ext cx="45714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32"/>
        <p:cNvGrpSpPr/>
        <p:nvPr/>
      </p:nvGrpSpPr>
      <p:grpSpPr>
        <a:xfrm>
          <a:off x="0" y="0"/>
          <a:ext cx="0" cy="0"/>
          <a:chOff x="0" y="0"/>
          <a:chExt cx="0" cy="0"/>
        </a:xfrm>
      </p:grpSpPr>
      <p:sp>
        <p:nvSpPr>
          <p:cNvPr id="33" name="Google Shape;33;p16"/>
          <p:cNvSpPr/>
          <p:nvPr/>
        </p:nvSpPr>
        <p:spPr>
          <a:xfrm>
            <a:off x="0" y="0"/>
            <a:ext cx="4580400" cy="2446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6"/>
          <p:cNvSpPr txBox="1">
            <a:spLocks noGrp="1"/>
          </p:cNvSpPr>
          <p:nvPr>
            <p:ph type="title"/>
          </p:nvPr>
        </p:nvSpPr>
        <p:spPr>
          <a:xfrm>
            <a:off x="713225" y="2777325"/>
            <a:ext cx="3292500" cy="621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35" name="Google Shape;35;p16"/>
          <p:cNvSpPr txBox="1">
            <a:spLocks noGrp="1"/>
          </p:cNvSpPr>
          <p:nvPr>
            <p:ph type="title" idx="2"/>
          </p:nvPr>
        </p:nvSpPr>
        <p:spPr>
          <a:xfrm>
            <a:off x="713225" y="1056950"/>
            <a:ext cx="3292500" cy="115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58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a:p>
        </p:txBody>
      </p:sp>
      <p:sp>
        <p:nvSpPr>
          <p:cNvPr id="36" name="Google Shape;36;p16"/>
          <p:cNvSpPr txBox="1">
            <a:spLocks noGrp="1"/>
          </p:cNvSpPr>
          <p:nvPr>
            <p:ph type="subTitle" idx="1"/>
          </p:nvPr>
        </p:nvSpPr>
        <p:spPr>
          <a:xfrm>
            <a:off x="713225" y="3434375"/>
            <a:ext cx="3292500" cy="549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1212300" y="1404850"/>
            <a:ext cx="3322200"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9" name="Google Shape;39;p17"/>
          <p:cNvSpPr txBox="1">
            <a:spLocks noGrp="1"/>
          </p:cNvSpPr>
          <p:nvPr>
            <p:ph type="body" idx="1"/>
          </p:nvPr>
        </p:nvSpPr>
        <p:spPr>
          <a:xfrm>
            <a:off x="1212300" y="2112300"/>
            <a:ext cx="3322200" cy="16701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434343"/>
              </a:buClr>
              <a:buSzPts val="1400"/>
              <a:buChar char="●"/>
              <a:defRPr sz="1400"/>
            </a:lvl1pPr>
            <a:lvl2pPr marL="914400" lvl="1" indent="-317500" algn="l">
              <a:lnSpc>
                <a:spcPct val="115000"/>
              </a:lnSpc>
              <a:spcBef>
                <a:spcPts val="0"/>
              </a:spcBef>
              <a:spcAft>
                <a:spcPts val="0"/>
              </a:spcAft>
              <a:buClr>
                <a:srgbClr val="434343"/>
              </a:buClr>
              <a:buSzPts val="1400"/>
              <a:buChar char="○"/>
              <a:defRPr>
                <a:solidFill>
                  <a:srgbClr val="434343"/>
                </a:solidFill>
              </a:defRPr>
            </a:lvl2pPr>
            <a:lvl3pPr marL="1371600" lvl="2" indent="-317500" algn="l">
              <a:lnSpc>
                <a:spcPct val="115000"/>
              </a:lnSpc>
              <a:spcBef>
                <a:spcPts val="0"/>
              </a:spcBef>
              <a:spcAft>
                <a:spcPts val="0"/>
              </a:spcAft>
              <a:buClr>
                <a:srgbClr val="434343"/>
              </a:buClr>
              <a:buSzPts val="1400"/>
              <a:buChar char="■"/>
              <a:defRPr>
                <a:solidFill>
                  <a:srgbClr val="434343"/>
                </a:solidFill>
              </a:defRPr>
            </a:lvl3pPr>
            <a:lvl4pPr marL="1828800" lvl="3" indent="-317500" algn="l">
              <a:lnSpc>
                <a:spcPct val="115000"/>
              </a:lnSpc>
              <a:spcBef>
                <a:spcPts val="0"/>
              </a:spcBef>
              <a:spcAft>
                <a:spcPts val="0"/>
              </a:spcAft>
              <a:buClr>
                <a:srgbClr val="434343"/>
              </a:buClr>
              <a:buSzPts val="1400"/>
              <a:buChar char="●"/>
              <a:defRPr>
                <a:solidFill>
                  <a:srgbClr val="434343"/>
                </a:solidFill>
              </a:defRPr>
            </a:lvl4pPr>
            <a:lvl5pPr marL="2286000" lvl="4" indent="-317500" algn="l">
              <a:lnSpc>
                <a:spcPct val="115000"/>
              </a:lnSpc>
              <a:spcBef>
                <a:spcPts val="0"/>
              </a:spcBef>
              <a:spcAft>
                <a:spcPts val="0"/>
              </a:spcAft>
              <a:buClr>
                <a:srgbClr val="434343"/>
              </a:buClr>
              <a:buSzPts val="1400"/>
              <a:buChar char="○"/>
              <a:defRPr>
                <a:solidFill>
                  <a:srgbClr val="434343"/>
                </a:solidFill>
              </a:defRPr>
            </a:lvl5pPr>
            <a:lvl6pPr marL="2743200" lvl="5" indent="-317500" algn="l">
              <a:lnSpc>
                <a:spcPct val="115000"/>
              </a:lnSpc>
              <a:spcBef>
                <a:spcPts val="0"/>
              </a:spcBef>
              <a:spcAft>
                <a:spcPts val="0"/>
              </a:spcAft>
              <a:buClr>
                <a:srgbClr val="434343"/>
              </a:buClr>
              <a:buSzPts val="1400"/>
              <a:buChar char="■"/>
              <a:defRPr>
                <a:solidFill>
                  <a:srgbClr val="434343"/>
                </a:solidFill>
              </a:defRPr>
            </a:lvl6pPr>
            <a:lvl7pPr marL="3200400" lvl="6" indent="-317500" algn="l">
              <a:lnSpc>
                <a:spcPct val="115000"/>
              </a:lnSpc>
              <a:spcBef>
                <a:spcPts val="0"/>
              </a:spcBef>
              <a:spcAft>
                <a:spcPts val="0"/>
              </a:spcAft>
              <a:buClr>
                <a:srgbClr val="434343"/>
              </a:buClr>
              <a:buSzPts val="1400"/>
              <a:buChar char="●"/>
              <a:defRPr>
                <a:solidFill>
                  <a:srgbClr val="434343"/>
                </a:solidFill>
              </a:defRPr>
            </a:lvl7pPr>
            <a:lvl8pPr marL="3657600" lvl="7" indent="-317500" algn="l">
              <a:lnSpc>
                <a:spcPct val="115000"/>
              </a:lnSpc>
              <a:spcBef>
                <a:spcPts val="0"/>
              </a:spcBef>
              <a:spcAft>
                <a:spcPts val="0"/>
              </a:spcAft>
              <a:buClr>
                <a:srgbClr val="434343"/>
              </a:buClr>
              <a:buSzPts val="1400"/>
              <a:buChar char="○"/>
              <a:defRPr>
                <a:solidFill>
                  <a:srgbClr val="434343"/>
                </a:solidFill>
              </a:defRPr>
            </a:lvl8pPr>
            <a:lvl9pPr marL="4114800" lvl="8" indent="-317500" algn="l">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40" name="Google Shape;40;p17"/>
          <p:cNvSpPr/>
          <p:nvPr/>
        </p:nvSpPr>
        <p:spPr>
          <a:xfrm>
            <a:off x="-716550" y="1419700"/>
            <a:ext cx="1759800" cy="543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7"/>
          <p:cNvSpPr/>
          <p:nvPr/>
        </p:nvSpPr>
        <p:spPr>
          <a:xfrm>
            <a:off x="0" y="4600550"/>
            <a:ext cx="9144000" cy="543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7"/>
          <p:cNvSpPr/>
          <p:nvPr/>
        </p:nvSpPr>
        <p:spPr>
          <a:xfrm>
            <a:off x="0" y="0"/>
            <a:ext cx="9144000" cy="543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4">
  <p:cSld name="CUSTOM_3_1_1">
    <p:spTree>
      <p:nvGrpSpPr>
        <p:cNvPr id="1" name="Shape 43"/>
        <p:cNvGrpSpPr/>
        <p:nvPr/>
      </p:nvGrpSpPr>
      <p:grpSpPr>
        <a:xfrm>
          <a:off x="0" y="0"/>
          <a:ext cx="0" cy="0"/>
          <a:chOff x="0" y="0"/>
          <a:chExt cx="0" cy="0"/>
        </a:xfrm>
      </p:grpSpPr>
      <p:sp>
        <p:nvSpPr>
          <p:cNvPr id="44" name="Google Shape;44;p18"/>
          <p:cNvSpPr/>
          <p:nvPr/>
        </p:nvSpPr>
        <p:spPr>
          <a:xfrm>
            <a:off x="-700" y="0"/>
            <a:ext cx="9144000" cy="10767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8"/>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6" name="Google Shape;46;p18"/>
          <p:cNvSpPr txBox="1">
            <a:spLocks noGrp="1"/>
          </p:cNvSpPr>
          <p:nvPr>
            <p:ph type="body" idx="1"/>
          </p:nvPr>
        </p:nvSpPr>
        <p:spPr>
          <a:xfrm>
            <a:off x="1231050" y="2024429"/>
            <a:ext cx="3322200" cy="16701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434343"/>
              </a:buClr>
              <a:buSzPts val="1400"/>
              <a:buChar char="●"/>
              <a:defRPr sz="1400"/>
            </a:lvl1pPr>
            <a:lvl2pPr marL="914400" lvl="1" indent="-317500" algn="l">
              <a:lnSpc>
                <a:spcPct val="115000"/>
              </a:lnSpc>
              <a:spcBef>
                <a:spcPts val="0"/>
              </a:spcBef>
              <a:spcAft>
                <a:spcPts val="0"/>
              </a:spcAft>
              <a:buClr>
                <a:srgbClr val="434343"/>
              </a:buClr>
              <a:buSzPts val="1400"/>
              <a:buChar char="○"/>
              <a:defRPr>
                <a:solidFill>
                  <a:srgbClr val="434343"/>
                </a:solidFill>
              </a:defRPr>
            </a:lvl2pPr>
            <a:lvl3pPr marL="1371600" lvl="2" indent="-317500" algn="l">
              <a:lnSpc>
                <a:spcPct val="115000"/>
              </a:lnSpc>
              <a:spcBef>
                <a:spcPts val="0"/>
              </a:spcBef>
              <a:spcAft>
                <a:spcPts val="0"/>
              </a:spcAft>
              <a:buClr>
                <a:srgbClr val="434343"/>
              </a:buClr>
              <a:buSzPts val="1400"/>
              <a:buChar char="■"/>
              <a:defRPr>
                <a:solidFill>
                  <a:srgbClr val="434343"/>
                </a:solidFill>
              </a:defRPr>
            </a:lvl3pPr>
            <a:lvl4pPr marL="1828800" lvl="3" indent="-317500" algn="l">
              <a:lnSpc>
                <a:spcPct val="115000"/>
              </a:lnSpc>
              <a:spcBef>
                <a:spcPts val="0"/>
              </a:spcBef>
              <a:spcAft>
                <a:spcPts val="0"/>
              </a:spcAft>
              <a:buClr>
                <a:srgbClr val="434343"/>
              </a:buClr>
              <a:buSzPts val="1400"/>
              <a:buChar char="●"/>
              <a:defRPr>
                <a:solidFill>
                  <a:srgbClr val="434343"/>
                </a:solidFill>
              </a:defRPr>
            </a:lvl4pPr>
            <a:lvl5pPr marL="2286000" lvl="4" indent="-317500" algn="l">
              <a:lnSpc>
                <a:spcPct val="115000"/>
              </a:lnSpc>
              <a:spcBef>
                <a:spcPts val="0"/>
              </a:spcBef>
              <a:spcAft>
                <a:spcPts val="0"/>
              </a:spcAft>
              <a:buClr>
                <a:srgbClr val="434343"/>
              </a:buClr>
              <a:buSzPts val="1400"/>
              <a:buChar char="○"/>
              <a:defRPr>
                <a:solidFill>
                  <a:srgbClr val="434343"/>
                </a:solidFill>
              </a:defRPr>
            </a:lvl5pPr>
            <a:lvl6pPr marL="2743200" lvl="5" indent="-317500" algn="l">
              <a:lnSpc>
                <a:spcPct val="115000"/>
              </a:lnSpc>
              <a:spcBef>
                <a:spcPts val="0"/>
              </a:spcBef>
              <a:spcAft>
                <a:spcPts val="0"/>
              </a:spcAft>
              <a:buClr>
                <a:srgbClr val="434343"/>
              </a:buClr>
              <a:buSzPts val="1400"/>
              <a:buChar char="■"/>
              <a:defRPr>
                <a:solidFill>
                  <a:srgbClr val="434343"/>
                </a:solidFill>
              </a:defRPr>
            </a:lvl6pPr>
            <a:lvl7pPr marL="3200400" lvl="6" indent="-317500" algn="l">
              <a:lnSpc>
                <a:spcPct val="115000"/>
              </a:lnSpc>
              <a:spcBef>
                <a:spcPts val="0"/>
              </a:spcBef>
              <a:spcAft>
                <a:spcPts val="0"/>
              </a:spcAft>
              <a:buClr>
                <a:srgbClr val="434343"/>
              </a:buClr>
              <a:buSzPts val="1400"/>
              <a:buChar char="●"/>
              <a:defRPr>
                <a:solidFill>
                  <a:srgbClr val="434343"/>
                </a:solidFill>
              </a:defRPr>
            </a:lvl7pPr>
            <a:lvl8pPr marL="3657600" lvl="7" indent="-317500" algn="l">
              <a:lnSpc>
                <a:spcPct val="115000"/>
              </a:lnSpc>
              <a:spcBef>
                <a:spcPts val="0"/>
              </a:spcBef>
              <a:spcAft>
                <a:spcPts val="0"/>
              </a:spcAft>
              <a:buClr>
                <a:srgbClr val="434343"/>
              </a:buClr>
              <a:buSzPts val="1400"/>
              <a:buChar char="○"/>
              <a:defRPr>
                <a:solidFill>
                  <a:srgbClr val="434343"/>
                </a:solidFill>
              </a:defRPr>
            </a:lvl8pPr>
            <a:lvl9pPr marL="4114800" lvl="8" indent="-317500" algn="l">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47" name="Google Shape;47;p18"/>
          <p:cNvSpPr/>
          <p:nvPr/>
        </p:nvSpPr>
        <p:spPr>
          <a:xfrm>
            <a:off x="0" y="2024425"/>
            <a:ext cx="1043400" cy="1670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8"/>
          <p:cNvSpPr/>
          <p:nvPr/>
        </p:nvSpPr>
        <p:spPr>
          <a:xfrm>
            <a:off x="0" y="4600550"/>
            <a:ext cx="9144000" cy="543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8"/>
          <p:cNvSpPr txBox="1">
            <a:spLocks noGrp="1"/>
          </p:cNvSpPr>
          <p:nvPr>
            <p:ph type="body" idx="2"/>
          </p:nvPr>
        </p:nvSpPr>
        <p:spPr>
          <a:xfrm>
            <a:off x="4590750" y="2024429"/>
            <a:ext cx="3322200" cy="1670100"/>
          </a:xfrm>
          <a:prstGeom prst="rect">
            <a:avLst/>
          </a:prstGeom>
          <a:noFill/>
          <a:ln>
            <a:noFill/>
          </a:ln>
        </p:spPr>
        <p:txBody>
          <a:bodyPr spcFirstLastPara="1" wrap="square" lIns="91425" tIns="91425" rIns="91425" bIns="91425" anchor="t" anchorCtr="0">
            <a:noAutofit/>
          </a:bodyPr>
          <a:lstStyle>
            <a:lvl1pPr marL="457200" lvl="0" indent="-317500" algn="r">
              <a:lnSpc>
                <a:spcPct val="115000"/>
              </a:lnSpc>
              <a:spcBef>
                <a:spcPts val="0"/>
              </a:spcBef>
              <a:spcAft>
                <a:spcPts val="0"/>
              </a:spcAft>
              <a:buClr>
                <a:srgbClr val="434343"/>
              </a:buClr>
              <a:buSzPts val="1400"/>
              <a:buChar char="●"/>
              <a:defRPr sz="1400"/>
            </a:lvl1pPr>
            <a:lvl2pPr marL="914400" lvl="1" indent="-317500" algn="r">
              <a:lnSpc>
                <a:spcPct val="115000"/>
              </a:lnSpc>
              <a:spcBef>
                <a:spcPts val="0"/>
              </a:spcBef>
              <a:spcAft>
                <a:spcPts val="0"/>
              </a:spcAft>
              <a:buClr>
                <a:srgbClr val="434343"/>
              </a:buClr>
              <a:buSzPts val="1400"/>
              <a:buChar char="○"/>
              <a:defRPr>
                <a:solidFill>
                  <a:srgbClr val="434343"/>
                </a:solidFill>
              </a:defRPr>
            </a:lvl2pPr>
            <a:lvl3pPr marL="1371600" lvl="2" indent="-317500" algn="r">
              <a:lnSpc>
                <a:spcPct val="115000"/>
              </a:lnSpc>
              <a:spcBef>
                <a:spcPts val="0"/>
              </a:spcBef>
              <a:spcAft>
                <a:spcPts val="0"/>
              </a:spcAft>
              <a:buClr>
                <a:srgbClr val="434343"/>
              </a:buClr>
              <a:buSzPts val="1400"/>
              <a:buChar char="■"/>
              <a:defRPr>
                <a:solidFill>
                  <a:srgbClr val="434343"/>
                </a:solidFill>
              </a:defRPr>
            </a:lvl3pPr>
            <a:lvl4pPr marL="1828800" lvl="3" indent="-317500" algn="r">
              <a:lnSpc>
                <a:spcPct val="115000"/>
              </a:lnSpc>
              <a:spcBef>
                <a:spcPts val="0"/>
              </a:spcBef>
              <a:spcAft>
                <a:spcPts val="0"/>
              </a:spcAft>
              <a:buClr>
                <a:srgbClr val="434343"/>
              </a:buClr>
              <a:buSzPts val="1400"/>
              <a:buChar char="●"/>
              <a:defRPr>
                <a:solidFill>
                  <a:srgbClr val="434343"/>
                </a:solidFill>
              </a:defRPr>
            </a:lvl4pPr>
            <a:lvl5pPr marL="2286000" lvl="4" indent="-317500" algn="r">
              <a:lnSpc>
                <a:spcPct val="115000"/>
              </a:lnSpc>
              <a:spcBef>
                <a:spcPts val="0"/>
              </a:spcBef>
              <a:spcAft>
                <a:spcPts val="0"/>
              </a:spcAft>
              <a:buClr>
                <a:srgbClr val="434343"/>
              </a:buClr>
              <a:buSzPts val="1400"/>
              <a:buChar char="○"/>
              <a:defRPr>
                <a:solidFill>
                  <a:srgbClr val="434343"/>
                </a:solidFill>
              </a:defRPr>
            </a:lvl5pPr>
            <a:lvl6pPr marL="2743200" lvl="5" indent="-317500" algn="r">
              <a:lnSpc>
                <a:spcPct val="115000"/>
              </a:lnSpc>
              <a:spcBef>
                <a:spcPts val="0"/>
              </a:spcBef>
              <a:spcAft>
                <a:spcPts val="0"/>
              </a:spcAft>
              <a:buClr>
                <a:srgbClr val="434343"/>
              </a:buClr>
              <a:buSzPts val="1400"/>
              <a:buChar char="■"/>
              <a:defRPr>
                <a:solidFill>
                  <a:srgbClr val="434343"/>
                </a:solidFill>
              </a:defRPr>
            </a:lvl6pPr>
            <a:lvl7pPr marL="3200400" lvl="6" indent="-317500" algn="r">
              <a:lnSpc>
                <a:spcPct val="115000"/>
              </a:lnSpc>
              <a:spcBef>
                <a:spcPts val="0"/>
              </a:spcBef>
              <a:spcAft>
                <a:spcPts val="0"/>
              </a:spcAft>
              <a:buClr>
                <a:srgbClr val="434343"/>
              </a:buClr>
              <a:buSzPts val="1400"/>
              <a:buChar char="●"/>
              <a:defRPr>
                <a:solidFill>
                  <a:srgbClr val="434343"/>
                </a:solidFill>
              </a:defRPr>
            </a:lvl7pPr>
            <a:lvl8pPr marL="3657600" lvl="7" indent="-317500" algn="r">
              <a:lnSpc>
                <a:spcPct val="115000"/>
              </a:lnSpc>
              <a:spcBef>
                <a:spcPts val="0"/>
              </a:spcBef>
              <a:spcAft>
                <a:spcPts val="0"/>
              </a:spcAft>
              <a:buClr>
                <a:srgbClr val="434343"/>
              </a:buClr>
              <a:buSzPts val="1400"/>
              <a:buChar char="○"/>
              <a:defRPr>
                <a:solidFill>
                  <a:srgbClr val="434343"/>
                </a:solidFill>
              </a:defRPr>
            </a:lvl8pPr>
            <a:lvl9pPr marL="4114800" lvl="8" indent="-317500" algn="r">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50" name="Google Shape;50;p18"/>
          <p:cNvSpPr/>
          <p:nvPr/>
        </p:nvSpPr>
        <p:spPr>
          <a:xfrm>
            <a:off x="8100600" y="2024425"/>
            <a:ext cx="1043400" cy="1670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1">
  <p:cSld name="BLANK_1_1_1_2_2">
    <p:spTree>
      <p:nvGrpSpPr>
        <p:cNvPr id="1" name="Shape 51"/>
        <p:cNvGrpSpPr/>
        <p:nvPr/>
      </p:nvGrpSpPr>
      <p:grpSpPr>
        <a:xfrm>
          <a:off x="0" y="0"/>
          <a:ext cx="0" cy="0"/>
          <a:chOff x="0" y="0"/>
          <a:chExt cx="0" cy="0"/>
        </a:xfrm>
      </p:grpSpPr>
      <p:sp>
        <p:nvSpPr>
          <p:cNvPr id="52" name="Google Shape;52;p19"/>
          <p:cNvSpPr/>
          <p:nvPr/>
        </p:nvSpPr>
        <p:spPr>
          <a:xfrm>
            <a:off x="-700" y="0"/>
            <a:ext cx="9144000" cy="10767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9"/>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4" name="Google Shape;54;p19"/>
          <p:cNvSpPr txBox="1">
            <a:spLocks noGrp="1"/>
          </p:cNvSpPr>
          <p:nvPr>
            <p:ph type="title" idx="2"/>
          </p:nvPr>
        </p:nvSpPr>
        <p:spPr>
          <a:xfrm>
            <a:off x="4936938" y="1516313"/>
            <a:ext cx="2336400" cy="28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55" name="Google Shape;55;p19"/>
          <p:cNvSpPr txBox="1">
            <a:spLocks noGrp="1"/>
          </p:cNvSpPr>
          <p:nvPr>
            <p:ph type="subTitle" idx="1"/>
          </p:nvPr>
        </p:nvSpPr>
        <p:spPr>
          <a:xfrm>
            <a:off x="4936938" y="1843227"/>
            <a:ext cx="2336400" cy="484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56" name="Google Shape;56;p19"/>
          <p:cNvSpPr txBox="1">
            <a:spLocks noGrp="1"/>
          </p:cNvSpPr>
          <p:nvPr>
            <p:ph type="title" idx="3"/>
          </p:nvPr>
        </p:nvSpPr>
        <p:spPr>
          <a:xfrm>
            <a:off x="4936738" y="2622869"/>
            <a:ext cx="2336400" cy="28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57" name="Google Shape;57;p19"/>
          <p:cNvSpPr txBox="1">
            <a:spLocks noGrp="1"/>
          </p:cNvSpPr>
          <p:nvPr>
            <p:ph type="subTitle" idx="4"/>
          </p:nvPr>
        </p:nvSpPr>
        <p:spPr>
          <a:xfrm>
            <a:off x="4936738" y="2953152"/>
            <a:ext cx="2336400" cy="484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58" name="Google Shape;58;p19"/>
          <p:cNvSpPr txBox="1">
            <a:spLocks noGrp="1"/>
          </p:cNvSpPr>
          <p:nvPr>
            <p:ph type="title" idx="5"/>
          </p:nvPr>
        </p:nvSpPr>
        <p:spPr>
          <a:xfrm>
            <a:off x="4936738" y="3729425"/>
            <a:ext cx="2336400" cy="288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59" name="Google Shape;59;p19"/>
          <p:cNvSpPr txBox="1">
            <a:spLocks noGrp="1"/>
          </p:cNvSpPr>
          <p:nvPr>
            <p:ph type="subTitle" idx="6"/>
          </p:nvPr>
        </p:nvSpPr>
        <p:spPr>
          <a:xfrm>
            <a:off x="4936738" y="4063076"/>
            <a:ext cx="2336400" cy="484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0"/>
        <p:cNvGrpSpPr/>
        <p:nvPr/>
      </p:nvGrpSpPr>
      <p:grpSpPr>
        <a:xfrm>
          <a:off x="0" y="0"/>
          <a:ext cx="0" cy="0"/>
          <a:chOff x="0" y="0"/>
          <a:chExt cx="0" cy="0"/>
        </a:xfrm>
      </p:grpSpPr>
      <p:sp>
        <p:nvSpPr>
          <p:cNvPr id="61" name="Google Shape;61;p20"/>
          <p:cNvSpPr/>
          <p:nvPr/>
        </p:nvSpPr>
        <p:spPr>
          <a:xfrm>
            <a:off x="0" y="0"/>
            <a:ext cx="45714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0"/>
          <p:cNvSpPr txBox="1">
            <a:spLocks noGrp="1"/>
          </p:cNvSpPr>
          <p:nvPr>
            <p:ph type="title"/>
          </p:nvPr>
        </p:nvSpPr>
        <p:spPr>
          <a:xfrm>
            <a:off x="717475" y="1113000"/>
            <a:ext cx="3597000" cy="252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1">
  <p:cSld name="CUSTOM_7">
    <p:spTree>
      <p:nvGrpSpPr>
        <p:cNvPr id="1" name="Shape 63"/>
        <p:cNvGrpSpPr/>
        <p:nvPr/>
      </p:nvGrpSpPr>
      <p:grpSpPr>
        <a:xfrm>
          <a:off x="0" y="0"/>
          <a:ext cx="0" cy="0"/>
          <a:chOff x="0" y="0"/>
          <a:chExt cx="0" cy="0"/>
        </a:xfrm>
      </p:grpSpPr>
      <p:sp>
        <p:nvSpPr>
          <p:cNvPr id="64" name="Google Shape;64;p21"/>
          <p:cNvSpPr/>
          <p:nvPr/>
        </p:nvSpPr>
        <p:spPr>
          <a:xfrm>
            <a:off x="0" y="3414125"/>
            <a:ext cx="9144000" cy="1729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1"/>
          <p:cNvSpPr txBox="1">
            <a:spLocks noGrp="1"/>
          </p:cNvSpPr>
          <p:nvPr>
            <p:ph type="title"/>
          </p:nvPr>
        </p:nvSpPr>
        <p:spPr>
          <a:xfrm>
            <a:off x="852000" y="3673000"/>
            <a:ext cx="7440000" cy="930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Fjalla One"/>
              <a:buNone/>
              <a:defRPr sz="3000" b="1" i="0" u="none" strike="noStrike" cap="none">
                <a:solidFill>
                  <a:schemeClr val="dk1"/>
                </a:solidFill>
                <a:latin typeface="Fjalla One"/>
                <a:ea typeface="Fjalla One"/>
                <a:cs typeface="Fjalla One"/>
                <a:sym typeface="Fjalla One"/>
              </a:defRPr>
            </a:lvl1pPr>
            <a:lvl2pPr marR="0" lvl="1" algn="l" rtl="0">
              <a:lnSpc>
                <a:spcPct val="100000"/>
              </a:lnSpc>
              <a:spcBef>
                <a:spcPts val="0"/>
              </a:spcBef>
              <a:spcAft>
                <a:spcPts val="0"/>
              </a:spcAft>
              <a:buClr>
                <a:schemeClr val="dk1"/>
              </a:buClr>
              <a:buSzPts val="3000"/>
              <a:buFont typeface="Fjalla One"/>
              <a:buNone/>
              <a:defRPr sz="3000" b="1" i="0" u="none" strike="noStrike" cap="none">
                <a:solidFill>
                  <a:schemeClr val="dk1"/>
                </a:solidFill>
                <a:latin typeface="Fjalla One"/>
                <a:ea typeface="Fjalla One"/>
                <a:cs typeface="Fjalla One"/>
                <a:sym typeface="Fjalla One"/>
              </a:defRPr>
            </a:lvl2pPr>
            <a:lvl3pPr marR="0" lvl="2" algn="l" rtl="0">
              <a:lnSpc>
                <a:spcPct val="100000"/>
              </a:lnSpc>
              <a:spcBef>
                <a:spcPts val="0"/>
              </a:spcBef>
              <a:spcAft>
                <a:spcPts val="0"/>
              </a:spcAft>
              <a:buClr>
                <a:schemeClr val="dk1"/>
              </a:buClr>
              <a:buSzPts val="3000"/>
              <a:buFont typeface="Fjalla One"/>
              <a:buNone/>
              <a:defRPr sz="3000" b="1" i="0" u="none" strike="noStrike" cap="none">
                <a:solidFill>
                  <a:schemeClr val="dk1"/>
                </a:solidFill>
                <a:latin typeface="Fjalla One"/>
                <a:ea typeface="Fjalla One"/>
                <a:cs typeface="Fjalla One"/>
                <a:sym typeface="Fjalla One"/>
              </a:defRPr>
            </a:lvl3pPr>
            <a:lvl4pPr marR="0" lvl="3" algn="l" rtl="0">
              <a:lnSpc>
                <a:spcPct val="100000"/>
              </a:lnSpc>
              <a:spcBef>
                <a:spcPts val="0"/>
              </a:spcBef>
              <a:spcAft>
                <a:spcPts val="0"/>
              </a:spcAft>
              <a:buClr>
                <a:schemeClr val="dk1"/>
              </a:buClr>
              <a:buSzPts val="3000"/>
              <a:buFont typeface="Fjalla One"/>
              <a:buNone/>
              <a:defRPr sz="3000" b="1" i="0" u="none" strike="noStrike" cap="none">
                <a:solidFill>
                  <a:schemeClr val="dk1"/>
                </a:solidFill>
                <a:latin typeface="Fjalla One"/>
                <a:ea typeface="Fjalla One"/>
                <a:cs typeface="Fjalla One"/>
                <a:sym typeface="Fjalla One"/>
              </a:defRPr>
            </a:lvl4pPr>
            <a:lvl5pPr marR="0" lvl="4" algn="l" rtl="0">
              <a:lnSpc>
                <a:spcPct val="100000"/>
              </a:lnSpc>
              <a:spcBef>
                <a:spcPts val="0"/>
              </a:spcBef>
              <a:spcAft>
                <a:spcPts val="0"/>
              </a:spcAft>
              <a:buClr>
                <a:schemeClr val="dk1"/>
              </a:buClr>
              <a:buSzPts val="3000"/>
              <a:buFont typeface="Fjalla One"/>
              <a:buNone/>
              <a:defRPr sz="3000" b="1" i="0" u="none" strike="noStrike" cap="none">
                <a:solidFill>
                  <a:schemeClr val="dk1"/>
                </a:solidFill>
                <a:latin typeface="Fjalla One"/>
                <a:ea typeface="Fjalla One"/>
                <a:cs typeface="Fjalla One"/>
                <a:sym typeface="Fjalla One"/>
              </a:defRPr>
            </a:lvl5pPr>
            <a:lvl6pPr marR="0" lvl="5" algn="l" rtl="0">
              <a:lnSpc>
                <a:spcPct val="100000"/>
              </a:lnSpc>
              <a:spcBef>
                <a:spcPts val="0"/>
              </a:spcBef>
              <a:spcAft>
                <a:spcPts val="0"/>
              </a:spcAft>
              <a:buClr>
                <a:schemeClr val="dk1"/>
              </a:buClr>
              <a:buSzPts val="3000"/>
              <a:buFont typeface="Fjalla One"/>
              <a:buNone/>
              <a:defRPr sz="3000" b="1" i="0" u="none" strike="noStrike" cap="none">
                <a:solidFill>
                  <a:schemeClr val="dk1"/>
                </a:solidFill>
                <a:latin typeface="Fjalla One"/>
                <a:ea typeface="Fjalla One"/>
                <a:cs typeface="Fjalla One"/>
                <a:sym typeface="Fjalla One"/>
              </a:defRPr>
            </a:lvl6pPr>
            <a:lvl7pPr marR="0" lvl="6" algn="l" rtl="0">
              <a:lnSpc>
                <a:spcPct val="100000"/>
              </a:lnSpc>
              <a:spcBef>
                <a:spcPts val="0"/>
              </a:spcBef>
              <a:spcAft>
                <a:spcPts val="0"/>
              </a:spcAft>
              <a:buClr>
                <a:schemeClr val="dk1"/>
              </a:buClr>
              <a:buSzPts val="3000"/>
              <a:buFont typeface="Fjalla One"/>
              <a:buNone/>
              <a:defRPr sz="3000" b="1" i="0" u="none" strike="noStrike" cap="none">
                <a:solidFill>
                  <a:schemeClr val="dk1"/>
                </a:solidFill>
                <a:latin typeface="Fjalla One"/>
                <a:ea typeface="Fjalla One"/>
                <a:cs typeface="Fjalla One"/>
                <a:sym typeface="Fjalla One"/>
              </a:defRPr>
            </a:lvl7pPr>
            <a:lvl8pPr marR="0" lvl="7" algn="l" rtl="0">
              <a:lnSpc>
                <a:spcPct val="100000"/>
              </a:lnSpc>
              <a:spcBef>
                <a:spcPts val="0"/>
              </a:spcBef>
              <a:spcAft>
                <a:spcPts val="0"/>
              </a:spcAft>
              <a:buClr>
                <a:schemeClr val="dk1"/>
              </a:buClr>
              <a:buSzPts val="3000"/>
              <a:buFont typeface="Fjalla One"/>
              <a:buNone/>
              <a:defRPr sz="3000" b="1" i="0" u="none" strike="noStrike" cap="none">
                <a:solidFill>
                  <a:schemeClr val="dk1"/>
                </a:solidFill>
                <a:latin typeface="Fjalla One"/>
                <a:ea typeface="Fjalla One"/>
                <a:cs typeface="Fjalla One"/>
                <a:sym typeface="Fjalla One"/>
              </a:defRPr>
            </a:lvl8pPr>
            <a:lvl9pPr marR="0" lvl="8" algn="l" rtl="0">
              <a:lnSpc>
                <a:spcPct val="100000"/>
              </a:lnSpc>
              <a:spcBef>
                <a:spcPts val="0"/>
              </a:spcBef>
              <a:spcAft>
                <a:spcPts val="0"/>
              </a:spcAft>
              <a:buClr>
                <a:schemeClr val="dk1"/>
              </a:buClr>
              <a:buSzPts val="3000"/>
              <a:buFont typeface="Fjalla One"/>
              <a:buNone/>
              <a:defRPr sz="3000" b="1" i="0" u="none" strike="noStrike" cap="none">
                <a:solidFill>
                  <a:schemeClr val="dk1"/>
                </a:solidFill>
                <a:latin typeface="Fjalla One"/>
                <a:ea typeface="Fjalla One"/>
                <a:cs typeface="Fjalla One"/>
                <a:sym typeface="Fjalla One"/>
              </a:defRPr>
            </a:lvl9pPr>
          </a:lstStyle>
          <a:p>
            <a:endParaRPr/>
          </a:p>
        </p:txBody>
      </p:sp>
      <p:sp>
        <p:nvSpPr>
          <p:cNvPr id="7" name="Google Shape;7;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a:spLocks noGrp="1"/>
          </p:cNvSpPr>
          <p:nvPr>
            <p:ph type="ctrTitle"/>
          </p:nvPr>
        </p:nvSpPr>
        <p:spPr>
          <a:xfrm>
            <a:off x="4622163" y="1555999"/>
            <a:ext cx="4521837" cy="14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5200"/>
              <a:buNone/>
            </a:pPr>
            <a:r>
              <a:rPr lang="en-US" sz="2400" dirty="0">
                <a:solidFill>
                  <a:srgbClr val="FFFFFF"/>
                </a:solidFill>
                <a:latin typeface=""/>
                <a:ea typeface="Tahoma" panose="020B0604030504040204" pitchFamily="34" charset="0"/>
                <a:cs typeface="Tahoma" panose="020B0604030504040204" pitchFamily="34" charset="0"/>
                <a:sym typeface="Arial"/>
              </a:rPr>
              <a:t>LCES AND ACCOUNTANTS: STRENGTHENING PARTNERSHIP IN </a:t>
            </a:r>
            <a:br>
              <a:rPr lang="en-US" sz="2400" dirty="0">
                <a:solidFill>
                  <a:srgbClr val="FFFFFF"/>
                </a:solidFill>
                <a:latin typeface=""/>
                <a:ea typeface="Tahoma" panose="020B0604030504040204" pitchFamily="34" charset="0"/>
                <a:cs typeface="Tahoma" panose="020B0604030504040204" pitchFamily="34" charset="0"/>
                <a:sym typeface="Arial"/>
              </a:rPr>
            </a:br>
            <a:r>
              <a:rPr lang="en-US" sz="2400" dirty="0">
                <a:solidFill>
                  <a:srgbClr val="FFFFFF"/>
                </a:solidFill>
                <a:latin typeface=""/>
                <a:ea typeface="Tahoma" panose="020B0604030504040204" pitchFamily="34" charset="0"/>
                <a:cs typeface="Tahoma" panose="020B0604030504040204" pitchFamily="34" charset="0"/>
                <a:sym typeface="Arial"/>
              </a:rPr>
              <a:t>LOCAL GOVERNANCE</a:t>
            </a:r>
            <a:endParaRPr sz="2400" dirty="0">
              <a:latin typeface=""/>
              <a:ea typeface="Tahoma" panose="020B0604030504040204" pitchFamily="34" charset="0"/>
              <a:cs typeface="Tahoma" panose="020B0604030504040204" pitchFamily="34" charset="0"/>
            </a:endParaRPr>
          </a:p>
        </p:txBody>
      </p:sp>
      <p:sp>
        <p:nvSpPr>
          <p:cNvPr id="82" name="Google Shape;82;p1"/>
          <p:cNvSpPr txBox="1">
            <a:spLocks noGrp="1"/>
          </p:cNvSpPr>
          <p:nvPr>
            <p:ph type="subTitle" idx="1"/>
          </p:nvPr>
        </p:nvSpPr>
        <p:spPr>
          <a:xfrm>
            <a:off x="4006747" y="4060441"/>
            <a:ext cx="4890365" cy="40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endParaRPr lang="en-US" sz="1400" dirty="0"/>
          </a:p>
          <a:p>
            <a:pPr marL="0" lvl="0" indent="0" algn="l" rtl="0">
              <a:lnSpc>
                <a:spcPct val="100000"/>
              </a:lnSpc>
              <a:spcBef>
                <a:spcPts val="0"/>
              </a:spcBef>
              <a:spcAft>
                <a:spcPts val="0"/>
              </a:spcAft>
              <a:buSzPts val="1400"/>
              <a:buNone/>
            </a:pPr>
            <a:r>
              <a:rPr lang="en-US" sz="1400" dirty="0"/>
              <a:t>	</a:t>
            </a:r>
            <a:endParaRPr lang="en-US" sz="1400" b="1" dirty="0"/>
          </a:p>
          <a:p>
            <a:pPr marL="0" lvl="0" indent="0" algn="ctr" rtl="0">
              <a:lnSpc>
                <a:spcPct val="100000"/>
              </a:lnSpc>
              <a:spcBef>
                <a:spcPts val="0"/>
              </a:spcBef>
              <a:spcAft>
                <a:spcPts val="0"/>
              </a:spcAft>
              <a:buSzPts val="1400"/>
              <a:buNone/>
            </a:pPr>
            <a:r>
              <a:rPr lang="en-US" sz="1400" b="1" dirty="0"/>
              <a:t>	</a:t>
            </a:r>
            <a:r>
              <a:rPr lang="en-US" sz="1400" dirty="0"/>
              <a:t>Municipal Mayor, LGU </a:t>
            </a:r>
            <a:r>
              <a:rPr lang="en-US" sz="1400" dirty="0" err="1"/>
              <a:t>Malungon</a:t>
            </a:r>
            <a:endParaRPr lang="en-US" sz="1400" dirty="0"/>
          </a:p>
          <a:p>
            <a:pPr marL="0" lvl="0" indent="0" algn="ctr" rtl="0">
              <a:lnSpc>
                <a:spcPct val="100000"/>
              </a:lnSpc>
              <a:spcBef>
                <a:spcPts val="0"/>
              </a:spcBef>
              <a:spcAft>
                <a:spcPts val="0"/>
              </a:spcAft>
              <a:buSzPts val="1400"/>
              <a:buNone/>
            </a:pPr>
            <a:r>
              <a:rPr lang="en-US" sz="1400" b="1" dirty="0"/>
              <a:t>	</a:t>
            </a:r>
            <a:r>
              <a:rPr lang="en-US" sz="1400" dirty="0"/>
              <a:t>President, LMP Sarangani Chapter</a:t>
            </a:r>
          </a:p>
          <a:p>
            <a:pPr marL="0" lvl="0" indent="0" algn="ctr" rtl="0">
              <a:lnSpc>
                <a:spcPct val="100000"/>
              </a:lnSpc>
              <a:spcBef>
                <a:spcPts val="0"/>
              </a:spcBef>
              <a:spcAft>
                <a:spcPts val="0"/>
              </a:spcAft>
              <a:buSzPts val="1400"/>
              <a:buNone/>
            </a:pPr>
            <a:r>
              <a:rPr lang="en-US" sz="1400" b="1" dirty="0"/>
              <a:t>	</a:t>
            </a:r>
            <a:endParaRPr b="1" dirty="0"/>
          </a:p>
        </p:txBody>
      </p:sp>
      <p:pic>
        <p:nvPicPr>
          <p:cNvPr id="83" name="Google Shape;83;p1"/>
          <p:cNvPicPr preferRelativeResize="0"/>
          <p:nvPr/>
        </p:nvPicPr>
        <p:blipFill rotWithShape="1">
          <a:blip r:embed="rId3">
            <a:alphaModFix/>
          </a:blip>
          <a:srcRect/>
          <a:stretch/>
        </p:blipFill>
        <p:spPr>
          <a:xfrm>
            <a:off x="542950" y="670675"/>
            <a:ext cx="3802125" cy="3802125"/>
          </a:xfrm>
          <a:prstGeom prst="rect">
            <a:avLst/>
          </a:prstGeom>
          <a:noFill/>
          <a:ln>
            <a:noFill/>
          </a:ln>
        </p:spPr>
      </p:pic>
      <p:sp>
        <p:nvSpPr>
          <p:cNvPr id="84" name="Google Shape;84;p1"/>
          <p:cNvSpPr/>
          <p:nvPr/>
        </p:nvSpPr>
        <p:spPr>
          <a:xfrm>
            <a:off x="5469236" y="3265098"/>
            <a:ext cx="2791800" cy="136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a:off x="0" y="402425"/>
            <a:ext cx="854100" cy="543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 name="Google Shape;86;p1"/>
          <p:cNvPicPr preferRelativeResize="0"/>
          <p:nvPr/>
        </p:nvPicPr>
        <p:blipFill rotWithShape="1">
          <a:blip r:embed="rId4">
            <a:alphaModFix/>
          </a:blip>
          <a:srcRect/>
          <a:stretch/>
        </p:blipFill>
        <p:spPr>
          <a:xfrm>
            <a:off x="5987927" y="93767"/>
            <a:ext cx="1338695" cy="1338695"/>
          </a:xfrm>
          <a:prstGeom prst="rect">
            <a:avLst/>
          </a:prstGeom>
          <a:noFill/>
          <a:ln>
            <a:noFill/>
          </a:ln>
        </p:spPr>
      </p:pic>
      <p:sp>
        <p:nvSpPr>
          <p:cNvPr id="8" name="Google Shape;82;p1">
            <a:extLst>
              <a:ext uri="{FF2B5EF4-FFF2-40B4-BE49-F238E27FC236}">
                <a16:creationId xmlns:a16="http://schemas.microsoft.com/office/drawing/2014/main" id="{87BC90DD-861B-1E49-9375-E12955C7955D}"/>
              </a:ext>
            </a:extLst>
          </p:cNvPr>
          <p:cNvSpPr txBox="1">
            <a:spLocks/>
          </p:cNvSpPr>
          <p:nvPr/>
        </p:nvSpPr>
        <p:spPr>
          <a:xfrm>
            <a:off x="5212080" y="3344156"/>
            <a:ext cx="2264258" cy="1368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Open Sans"/>
              <a:buNone/>
              <a:defRPr sz="16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9pPr>
          </a:lstStyle>
          <a:p>
            <a:pPr marL="0" indent="0"/>
            <a:endParaRPr lang="en-PH" sz="1400" dirty="0"/>
          </a:p>
          <a:p>
            <a:pPr marL="0" indent="0"/>
            <a:endParaRPr lang="en-PH" sz="1400" dirty="0"/>
          </a:p>
          <a:p>
            <a:pPr marL="0" indent="0" algn="ctr"/>
            <a:r>
              <a:rPr lang="en-PH" sz="1400" dirty="0"/>
              <a:t>	</a:t>
            </a:r>
            <a:r>
              <a:rPr lang="en-PH" sz="1400" b="1" dirty="0"/>
              <a:t>	</a:t>
            </a:r>
            <a:r>
              <a:rPr lang="en-PH" sz="1400" dirty="0"/>
              <a:t>Presented by:</a:t>
            </a:r>
            <a:endParaRPr lang="en-PH" b="1" dirty="0"/>
          </a:p>
        </p:txBody>
      </p:sp>
      <p:sp>
        <p:nvSpPr>
          <p:cNvPr id="9" name="Google Shape;82;p1">
            <a:extLst>
              <a:ext uri="{FF2B5EF4-FFF2-40B4-BE49-F238E27FC236}">
                <a16:creationId xmlns:a16="http://schemas.microsoft.com/office/drawing/2014/main" id="{7A4A8500-8C6B-C445-A255-F76919711FF5}"/>
              </a:ext>
            </a:extLst>
          </p:cNvPr>
          <p:cNvSpPr txBox="1">
            <a:spLocks/>
          </p:cNvSpPr>
          <p:nvPr/>
        </p:nvSpPr>
        <p:spPr>
          <a:xfrm>
            <a:off x="5111496" y="4686602"/>
            <a:ext cx="3688080" cy="2362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Open Sans"/>
              <a:buNone/>
              <a:defRPr sz="16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9pPr>
          </a:lstStyle>
          <a:p>
            <a:pPr marL="0" indent="0"/>
            <a:endParaRPr lang="en-PH" sz="1400" dirty="0"/>
          </a:p>
          <a:p>
            <a:pPr marL="0" indent="0"/>
            <a:r>
              <a:rPr lang="en-PH" sz="1400" dirty="0"/>
              <a:t>Legal Counsel, LMP Executive Committee</a:t>
            </a:r>
          </a:p>
          <a:p>
            <a:pPr marL="0" indent="0" algn="ctr"/>
            <a:r>
              <a:rPr lang="en-PH" sz="1400" dirty="0"/>
              <a:t>	</a:t>
            </a:r>
            <a:r>
              <a:rPr lang="en-PH" sz="1400" b="1" dirty="0"/>
              <a:t>	</a:t>
            </a:r>
            <a:endParaRPr lang="en-PH" b="1" dirty="0"/>
          </a:p>
        </p:txBody>
      </p:sp>
      <p:sp>
        <p:nvSpPr>
          <p:cNvPr id="10" name="Google Shape;82;p1">
            <a:extLst>
              <a:ext uri="{FF2B5EF4-FFF2-40B4-BE49-F238E27FC236}">
                <a16:creationId xmlns:a16="http://schemas.microsoft.com/office/drawing/2014/main" id="{D91E7203-130E-0F42-AEF6-E1D50D8D5096}"/>
              </a:ext>
            </a:extLst>
          </p:cNvPr>
          <p:cNvSpPr txBox="1">
            <a:spLocks/>
          </p:cNvSpPr>
          <p:nvPr/>
        </p:nvSpPr>
        <p:spPr>
          <a:xfrm>
            <a:off x="4702377" y="4049782"/>
            <a:ext cx="4707485" cy="2362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Open Sans"/>
              <a:buNone/>
              <a:defRPr sz="16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9pPr>
          </a:lstStyle>
          <a:p>
            <a:pPr marL="0" indent="0"/>
            <a:endParaRPr lang="en-PH" sz="1400" dirty="0"/>
          </a:p>
          <a:p>
            <a:pPr marL="0" indent="0"/>
            <a:r>
              <a:rPr lang="en-PH" sz="1400" b="1" dirty="0"/>
              <a:t>ATTY. MARIA THERESA D. CONSTANTINO, MPSA</a:t>
            </a:r>
          </a:p>
          <a:p>
            <a:pPr marL="0" indent="0" algn="ctr"/>
            <a:r>
              <a:rPr lang="en-PH" sz="1400" dirty="0"/>
              <a:t>	</a:t>
            </a:r>
            <a:r>
              <a:rPr lang="en-PH" sz="1400" b="1" dirty="0"/>
              <a:t>	</a:t>
            </a:r>
            <a:endParaRPr lang="en-PH"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1000"/>
                                        <p:tgtEl>
                                          <p:spTgt spid="82"/>
                                        </p:tgtEl>
                                      </p:cBhvr>
                                    </p:animEffect>
                                  </p:childTnLst>
                                </p:cTn>
                              </p:par>
                              <p:par>
                                <p:cTn id="11" presetID="10"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1000"/>
                                        <p:tgtEl>
                                          <p:spTgt spid="8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title"/>
          </p:nvPr>
        </p:nvSpPr>
        <p:spPr>
          <a:xfrm>
            <a:off x="238325" y="1065647"/>
            <a:ext cx="4119901" cy="2715768"/>
          </a:xfrm>
          <a:prstGeom prst="rect">
            <a:avLst/>
          </a:prstGeom>
          <a:noFill/>
          <a:ln>
            <a:noFill/>
          </a:ln>
        </p:spPr>
        <p:txBody>
          <a:bodyPr spcFirstLastPara="1" wrap="square" lIns="91425" tIns="91425" rIns="91425" bIns="91425" anchor="ctr" anchorCtr="0">
            <a:noAutofit/>
          </a:bodyPr>
          <a:lstStyle/>
          <a:p>
            <a:pPr lvl="0" algn="ctr">
              <a:lnSpc>
                <a:spcPct val="115000"/>
              </a:lnSpc>
            </a:pPr>
            <a:r>
              <a:rPr lang="en-US" sz="1850" b="0" dirty="0">
                <a:solidFill>
                  <a:schemeClr val="tx1"/>
                </a:solidFill>
                <a:latin typeface="Tahoma" panose="020B0604030504040204" pitchFamily="34" charset="0"/>
                <a:ea typeface="Tahoma" panose="020B0604030504040204" pitchFamily="34" charset="0"/>
                <a:cs typeface="Tahoma" panose="020B0604030504040204" pitchFamily="34" charset="0"/>
              </a:rPr>
              <a:t>Collaboration between LCEs and accountants is key to ensuring the efficient and effective use of public resources, which translates into better service delivery and improved outcomes for communities. By working together, we can enhance transparency and public trust, comply with financial regulations and laws, and make informed decisions that promote the </a:t>
            </a:r>
            <a:r>
              <a:rPr lang="en-US" sz="1850" b="0">
                <a:solidFill>
                  <a:schemeClr val="tx1"/>
                </a:solidFill>
                <a:latin typeface="Tahoma" panose="020B0604030504040204" pitchFamily="34" charset="0"/>
                <a:ea typeface="Tahoma" panose="020B0604030504040204" pitchFamily="34" charset="0"/>
                <a:cs typeface="Tahoma" panose="020B0604030504040204" pitchFamily="34" charset="0"/>
              </a:rPr>
              <a:t>betterment </a:t>
            </a:r>
            <a:br>
              <a:rPr lang="en-US" sz="1850" b="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850" b="0">
                <a:solidFill>
                  <a:schemeClr val="tx1"/>
                </a:solidFill>
                <a:latin typeface="Tahoma" panose="020B0604030504040204" pitchFamily="34" charset="0"/>
                <a:ea typeface="Tahoma" panose="020B0604030504040204" pitchFamily="34" charset="0"/>
                <a:cs typeface="Tahoma" panose="020B0604030504040204" pitchFamily="34" charset="0"/>
              </a:rPr>
              <a:t>of </a:t>
            </a:r>
            <a:r>
              <a:rPr lang="en-US" sz="1850" b="0" dirty="0">
                <a:solidFill>
                  <a:schemeClr val="tx1"/>
                </a:solidFill>
                <a:latin typeface="Tahoma" panose="020B0604030504040204" pitchFamily="34" charset="0"/>
                <a:ea typeface="Tahoma" panose="020B0604030504040204" pitchFamily="34" charset="0"/>
                <a:cs typeface="Tahoma" panose="020B0604030504040204" pitchFamily="34" charset="0"/>
              </a:rPr>
              <a:t>our </a:t>
            </a:r>
            <a:r>
              <a:rPr lang="en-US" sz="1850" b="0">
                <a:solidFill>
                  <a:schemeClr val="tx1"/>
                </a:solidFill>
                <a:latin typeface="Tahoma" panose="020B0604030504040204" pitchFamily="34" charset="0"/>
                <a:ea typeface="Tahoma" panose="020B0604030504040204" pitchFamily="34" charset="0"/>
                <a:cs typeface="Tahoma" panose="020B0604030504040204" pitchFamily="34" charset="0"/>
              </a:rPr>
              <a:t>communities.</a:t>
            </a:r>
            <a:endParaRPr sz="1850" b="0" dirty="0">
              <a:latin typeface="Tahoma" panose="020B0604030504040204" pitchFamily="34" charset="0"/>
              <a:ea typeface="Tahoma" panose="020B0604030504040204" pitchFamily="34" charset="0"/>
              <a:cs typeface="Tahoma" panose="020B0604030504040204" pitchFamily="34" charset="0"/>
              <a:sym typeface="Arial"/>
            </a:endParaRPr>
          </a:p>
        </p:txBody>
      </p:sp>
      <p:sp>
        <p:nvSpPr>
          <p:cNvPr id="161" name="Google Shape;161;p9"/>
          <p:cNvSpPr/>
          <p:nvPr/>
        </p:nvSpPr>
        <p:spPr>
          <a:xfrm>
            <a:off x="902374" y="4578391"/>
            <a:ext cx="2791800" cy="136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 name="Google Shape;162;p9"/>
          <p:cNvPicPr preferRelativeResize="0"/>
          <p:nvPr/>
        </p:nvPicPr>
        <p:blipFill rotWithShape="1">
          <a:blip r:embed="rId3">
            <a:alphaModFix/>
          </a:blip>
          <a:srcRect/>
          <a:stretch/>
        </p:blipFill>
        <p:spPr>
          <a:xfrm>
            <a:off x="4785775" y="778997"/>
            <a:ext cx="4076150" cy="4076150"/>
          </a:xfrm>
          <a:prstGeom prst="rect">
            <a:avLst/>
          </a:prstGeom>
          <a:noFill/>
          <a:ln>
            <a:noFill/>
          </a:ln>
        </p:spPr>
      </p:pic>
      <p:pic>
        <p:nvPicPr>
          <p:cNvPr id="5" name="Google Shape;86;p1">
            <a:extLst>
              <a:ext uri="{FF2B5EF4-FFF2-40B4-BE49-F238E27FC236}">
                <a16:creationId xmlns:a16="http://schemas.microsoft.com/office/drawing/2014/main" id="{24165338-3161-D846-80E5-091D2487D6DB}"/>
              </a:ext>
            </a:extLst>
          </p:cNvPr>
          <p:cNvPicPr preferRelativeResize="0"/>
          <p:nvPr/>
        </p:nvPicPr>
        <p:blipFill rotWithShape="1">
          <a:blip r:embed="rId4">
            <a:alphaModFix/>
          </a:blip>
          <a:srcRect/>
          <a:stretch/>
        </p:blipFill>
        <p:spPr>
          <a:xfrm>
            <a:off x="8613648" y="4646791"/>
            <a:ext cx="441190" cy="417029"/>
          </a:xfrm>
          <a:prstGeom prst="rect">
            <a:avLst/>
          </a:prstGeom>
          <a:noFill/>
          <a:ln>
            <a:noFill/>
          </a:ln>
        </p:spPr>
      </p:pic>
      <p:sp>
        <p:nvSpPr>
          <p:cNvPr id="7" name="Google Shape;104;p2">
            <a:extLst>
              <a:ext uri="{FF2B5EF4-FFF2-40B4-BE49-F238E27FC236}">
                <a16:creationId xmlns:a16="http://schemas.microsoft.com/office/drawing/2014/main" id="{10BC6116-9357-F142-AB92-648B3ADF78E8}"/>
              </a:ext>
            </a:extLst>
          </p:cNvPr>
          <p:cNvSpPr/>
          <p:nvPr/>
        </p:nvSpPr>
        <p:spPr>
          <a:xfrm>
            <a:off x="4934571" y="-1"/>
            <a:ext cx="4343244" cy="758283"/>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06;p2">
            <a:extLst>
              <a:ext uri="{FF2B5EF4-FFF2-40B4-BE49-F238E27FC236}">
                <a16:creationId xmlns:a16="http://schemas.microsoft.com/office/drawing/2014/main" id="{CE5FE800-3E0E-CB47-8942-02BA9CE5FFD6}"/>
              </a:ext>
            </a:extLst>
          </p:cNvPr>
          <p:cNvSpPr txBox="1"/>
          <p:nvPr/>
        </p:nvSpPr>
        <p:spPr>
          <a:xfrm>
            <a:off x="4934571" y="215793"/>
            <a:ext cx="3065748"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3000"/>
              <a:buFont typeface="Fjalla One"/>
              <a:buNone/>
            </a:pPr>
            <a:r>
              <a:rPr lang="en-US" sz="4000" b="1" i="0" u="none" strike="noStrike" cap="none" dirty="0">
                <a:solidFill>
                  <a:schemeClr val="dk1"/>
                </a:solidFill>
                <a:latin typeface="Fjalla One"/>
                <a:ea typeface="Fjalla One"/>
                <a:cs typeface="Fjalla One"/>
                <a:sym typeface="Fjalla One"/>
              </a:rPr>
              <a:t>05. SUMMARY </a:t>
            </a:r>
            <a:endParaRPr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1000"/>
                                        <p:tgtEl>
                                          <p:spTgt spid="16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161"/>
                                        </p:tgtEl>
                                        <p:attrNameLst>
                                          <p:attrName>style.visibility</p:attrName>
                                        </p:attrNameLst>
                                      </p:cBhvr>
                                      <p:to>
                                        <p:strVal val="visible"/>
                                      </p:to>
                                    </p:set>
                                    <p:animEffect transition="in" filter="fade">
                                      <p:cBhvr>
                                        <p:cTn id="10" dur="1000"/>
                                        <p:tgtEl>
                                          <p:spTgt spid="161"/>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62"/>
                                        </p:tgtEl>
                                        <p:attrNameLst>
                                          <p:attrName>style.visibility</p:attrName>
                                        </p:attrNameLst>
                                      </p:cBhvr>
                                      <p:to>
                                        <p:strVal val="visible"/>
                                      </p:to>
                                    </p:set>
                                    <p:anim calcmode="lin" valueType="num">
                                      <p:cBhvr additive="base">
                                        <p:cTn id="14" dur="1000"/>
                                        <p:tgtEl>
                                          <p:spTgt spid="162"/>
                                        </p:tgtEl>
                                        <p:attrNameLst>
                                          <p:attrName>ppt_x</p:attrName>
                                        </p:attrNameLst>
                                      </p:cBhvr>
                                      <p:tavLst>
                                        <p:tav tm="0">
                                          <p:val>
                                            <p:strVal val="#ppt_x+1"/>
                                          </p:val>
                                        </p:tav>
                                        <p:tav tm="100000">
                                          <p:val>
                                            <p:strVal val="#ppt_x"/>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315355" y="109928"/>
            <a:ext cx="3815496" cy="4277678"/>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br>
              <a:rPr lang="en-US" sz="1500" b="0"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br>
            <a:br>
              <a:rPr lang="en-US" sz="1500" b="0" dirty="0">
                <a:latin typeface="Tahoma" panose="020B0604030504040204" pitchFamily="34" charset="0"/>
                <a:ea typeface="Tahoma" panose="020B0604030504040204" pitchFamily="34" charset="0"/>
                <a:cs typeface="Tahoma" panose="020B0604030504040204" pitchFamily="34" charset="0"/>
                <a:sym typeface="Arial"/>
              </a:rPr>
            </a:br>
            <a:r>
              <a:rPr lang="en-US" sz="2000" b="0"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The League of</a:t>
            </a:r>
            <a:r>
              <a:rPr lang="en-US" sz="2000" b="0" dirty="0">
                <a:latin typeface="Tahoma" panose="020B0604030504040204" pitchFamily="34" charset="0"/>
                <a:ea typeface="Tahoma" panose="020B0604030504040204" pitchFamily="34" charset="0"/>
                <a:cs typeface="Tahoma" panose="020B0604030504040204" pitchFamily="34" charset="0"/>
                <a:sym typeface="Arial"/>
              </a:rPr>
              <a:t> </a:t>
            </a:r>
            <a:r>
              <a:rPr lang="en-US" sz="2000" b="0"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Municipalities of the Philippines wholeheartedly supports the commitment and objectives of </a:t>
            </a:r>
            <a:r>
              <a:rPr lang="en-US" sz="2000" b="0" dirty="0">
                <a:latin typeface="Tahoma" panose="020B0604030504040204" pitchFamily="34" charset="0"/>
                <a:ea typeface="Tahoma" panose="020B0604030504040204" pitchFamily="34" charset="0"/>
                <a:cs typeface="Tahoma" panose="020B0604030504040204" pitchFamily="34" charset="0"/>
                <a:sym typeface="Arial"/>
              </a:rPr>
              <a:t>PHALGA as an organization.</a:t>
            </a:r>
            <a:br>
              <a:rPr lang="en-US" sz="2000" b="0"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br>
            <a:br>
              <a:rPr lang="en-US" sz="2000" b="0" dirty="0">
                <a:latin typeface="Tahoma" panose="020B0604030504040204" pitchFamily="34" charset="0"/>
                <a:ea typeface="Tahoma" panose="020B0604030504040204" pitchFamily="34" charset="0"/>
                <a:cs typeface="Tahoma" panose="020B0604030504040204" pitchFamily="34" charset="0"/>
                <a:sym typeface="Arial"/>
              </a:rPr>
            </a:br>
            <a:r>
              <a:rPr lang="en-US" sz="2000" b="0"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As advocates for good governance and efficient fiscal management at the local level, we understand the vital role that accountants play in ensuring transparency and accountability in local government. </a:t>
            </a:r>
            <a:endParaRPr sz="2000" b="0" dirty="0">
              <a:latin typeface="Tahoma" panose="020B0604030504040204" pitchFamily="34" charset="0"/>
              <a:ea typeface="Tahoma" panose="020B0604030504040204" pitchFamily="34" charset="0"/>
              <a:cs typeface="Tahoma" panose="020B0604030504040204" pitchFamily="34" charset="0"/>
            </a:endParaRPr>
          </a:p>
        </p:txBody>
      </p:sp>
      <p:sp>
        <p:nvSpPr>
          <p:cNvPr id="168" name="Google Shape;168;p10"/>
          <p:cNvSpPr/>
          <p:nvPr/>
        </p:nvSpPr>
        <p:spPr>
          <a:xfrm>
            <a:off x="827203" y="4774108"/>
            <a:ext cx="2791800" cy="136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0"/>
          <p:cNvSpPr/>
          <p:nvPr/>
        </p:nvSpPr>
        <p:spPr>
          <a:xfrm>
            <a:off x="5707928" y="1223695"/>
            <a:ext cx="2303542" cy="2303533"/>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1000"/>
                                        <p:tgtEl>
                                          <p:spTgt spid="167"/>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168"/>
                                        </p:tgtEl>
                                        <p:attrNameLst>
                                          <p:attrName>style.visibility</p:attrName>
                                        </p:attrNameLst>
                                      </p:cBhvr>
                                      <p:to>
                                        <p:strVal val="visible"/>
                                      </p:to>
                                    </p:set>
                                    <p:animEffect transition="in" filter="fade">
                                      <p:cBhvr>
                                        <p:cTn id="10"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txBox="1">
            <a:spLocks noGrp="1"/>
          </p:cNvSpPr>
          <p:nvPr>
            <p:ph type="title"/>
          </p:nvPr>
        </p:nvSpPr>
        <p:spPr>
          <a:xfrm>
            <a:off x="6392188" y="4300529"/>
            <a:ext cx="2751812" cy="930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US" sz="1200" b="0" dirty="0"/>
              <a:t>League of Municipalities of the Philippines</a:t>
            </a:r>
            <a:endParaRPr sz="1200" b="0" dirty="0"/>
          </a:p>
        </p:txBody>
      </p:sp>
      <p:pic>
        <p:nvPicPr>
          <p:cNvPr id="175" name="Google Shape;175;p11"/>
          <p:cNvPicPr preferRelativeResize="0"/>
          <p:nvPr/>
        </p:nvPicPr>
        <p:blipFill rotWithShape="1">
          <a:blip r:embed="rId3">
            <a:alphaModFix/>
          </a:blip>
          <a:srcRect t="15595" b="17325"/>
          <a:stretch/>
        </p:blipFill>
        <p:spPr>
          <a:xfrm>
            <a:off x="2504900" y="577775"/>
            <a:ext cx="4134200" cy="2773124"/>
          </a:xfrm>
          <a:prstGeom prst="rect">
            <a:avLst/>
          </a:prstGeom>
          <a:noFill/>
          <a:ln>
            <a:noFill/>
          </a:ln>
        </p:spPr>
      </p:pic>
      <p:pic>
        <p:nvPicPr>
          <p:cNvPr id="176" name="Google Shape;176;p11"/>
          <p:cNvPicPr preferRelativeResize="0"/>
          <p:nvPr/>
        </p:nvPicPr>
        <p:blipFill rotWithShape="1">
          <a:blip r:embed="rId4">
            <a:alphaModFix/>
          </a:blip>
          <a:srcRect/>
          <a:stretch/>
        </p:blipFill>
        <p:spPr>
          <a:xfrm>
            <a:off x="5803252" y="4430363"/>
            <a:ext cx="671232" cy="671232"/>
          </a:xfrm>
          <a:prstGeom prst="rect">
            <a:avLst/>
          </a:prstGeom>
          <a:noFill/>
          <a:ln>
            <a:noFill/>
          </a:ln>
        </p:spPr>
      </p:pic>
      <p:sp>
        <p:nvSpPr>
          <p:cNvPr id="177" name="Google Shape;177;p11"/>
          <p:cNvSpPr txBox="1"/>
          <p:nvPr/>
        </p:nvSpPr>
        <p:spPr>
          <a:xfrm>
            <a:off x="3260102" y="3369629"/>
            <a:ext cx="2751812" cy="930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6000"/>
              <a:buFont typeface="Fjalla One"/>
              <a:buNone/>
            </a:pPr>
            <a:r>
              <a:rPr lang="en-US" sz="4400" b="1" i="0" u="none" strike="noStrike" cap="none" dirty="0">
                <a:solidFill>
                  <a:schemeClr val="dk1"/>
                </a:solidFill>
                <a:latin typeface="Fjalla One"/>
                <a:ea typeface="Fjalla One"/>
                <a:cs typeface="Fjalla One"/>
                <a:sym typeface="Fjalla One"/>
              </a:rPr>
              <a:t>THANK YOU!</a:t>
            </a:r>
            <a:endParaRPr dirty="0"/>
          </a:p>
        </p:txBody>
      </p:sp>
      <p:sp>
        <p:nvSpPr>
          <p:cNvPr id="6" name="Google Shape;82;p1">
            <a:extLst>
              <a:ext uri="{FF2B5EF4-FFF2-40B4-BE49-F238E27FC236}">
                <a16:creationId xmlns:a16="http://schemas.microsoft.com/office/drawing/2014/main" id="{05D5DC7E-5D18-284F-B475-C4F91805C6BD}"/>
              </a:ext>
            </a:extLst>
          </p:cNvPr>
          <p:cNvSpPr txBox="1">
            <a:spLocks/>
          </p:cNvSpPr>
          <p:nvPr/>
        </p:nvSpPr>
        <p:spPr>
          <a:xfrm>
            <a:off x="5166360" y="4686602"/>
            <a:ext cx="3688080" cy="2362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Open Sans"/>
              <a:buNone/>
              <a:defRPr sz="16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9pPr>
          </a:lstStyle>
          <a:p>
            <a:pPr marL="0" indent="0"/>
            <a:endParaRPr lang="en-PH" sz="1400" dirty="0"/>
          </a:p>
          <a:p>
            <a:pPr marL="0" indent="0"/>
            <a:r>
              <a:rPr lang="en-PH" sz="1400" dirty="0"/>
              <a:t>Legal Counsel, LMP Executive Committee</a:t>
            </a:r>
          </a:p>
          <a:p>
            <a:pPr marL="0" indent="0" algn="ctr"/>
            <a:r>
              <a:rPr lang="en-PH" sz="1400" dirty="0"/>
              <a:t>	</a:t>
            </a:r>
            <a:r>
              <a:rPr lang="en-PH" sz="1400" b="1" dirty="0"/>
              <a:t>	</a:t>
            </a:r>
            <a:endParaRPr lang="en-PH"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1000"/>
                                        <p:tgtEl>
                                          <p:spTgt spid="17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77"/>
                                        </p:tgtEl>
                                        <p:attrNameLst>
                                          <p:attrName>style.visibility</p:attrName>
                                        </p:attrNameLst>
                                      </p:cBhvr>
                                      <p:to>
                                        <p:strVal val="visible"/>
                                      </p:to>
                                    </p:set>
                                    <p:animEffect transition="in" filter="fade">
                                      <p:cBhvr>
                                        <p:cTn id="14" dur="1000"/>
                                        <p:tgtEl>
                                          <p:spTgt spid="177"/>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a:spLocks noGrp="1"/>
          </p:cNvSpPr>
          <p:nvPr>
            <p:ph type="ctrTitle"/>
          </p:nvPr>
        </p:nvSpPr>
        <p:spPr>
          <a:xfrm>
            <a:off x="4622163" y="1555999"/>
            <a:ext cx="4521837" cy="14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5200"/>
              <a:buNone/>
            </a:pPr>
            <a:r>
              <a:rPr lang="en-US" sz="2400" dirty="0">
                <a:solidFill>
                  <a:srgbClr val="FFFFFF"/>
                </a:solidFill>
                <a:latin typeface=""/>
                <a:ea typeface="Tahoma" panose="020B0604030504040204" pitchFamily="34" charset="0"/>
                <a:cs typeface="Tahoma" panose="020B0604030504040204" pitchFamily="34" charset="0"/>
                <a:sym typeface="Arial"/>
              </a:rPr>
              <a:t>LCES AND ACCOUNTANTS: STRENGTHENING PARTNERSHIP IN </a:t>
            </a:r>
            <a:br>
              <a:rPr lang="en-US" sz="2400" dirty="0">
                <a:solidFill>
                  <a:srgbClr val="FFFFFF"/>
                </a:solidFill>
                <a:latin typeface=""/>
                <a:ea typeface="Tahoma" panose="020B0604030504040204" pitchFamily="34" charset="0"/>
                <a:cs typeface="Tahoma" panose="020B0604030504040204" pitchFamily="34" charset="0"/>
                <a:sym typeface="Arial"/>
              </a:rPr>
            </a:br>
            <a:r>
              <a:rPr lang="en-US" sz="2400" dirty="0">
                <a:solidFill>
                  <a:srgbClr val="FFFFFF"/>
                </a:solidFill>
                <a:latin typeface=""/>
                <a:ea typeface="Tahoma" panose="020B0604030504040204" pitchFamily="34" charset="0"/>
                <a:cs typeface="Tahoma" panose="020B0604030504040204" pitchFamily="34" charset="0"/>
                <a:sym typeface="Arial"/>
              </a:rPr>
              <a:t>LOCAL GOVERNANCE</a:t>
            </a:r>
            <a:endParaRPr sz="2400" dirty="0">
              <a:latin typeface=""/>
              <a:ea typeface="Tahoma" panose="020B0604030504040204" pitchFamily="34" charset="0"/>
              <a:cs typeface="Tahoma" panose="020B0604030504040204" pitchFamily="34" charset="0"/>
            </a:endParaRPr>
          </a:p>
        </p:txBody>
      </p:sp>
      <p:sp>
        <p:nvSpPr>
          <p:cNvPr id="82" name="Google Shape;82;p1"/>
          <p:cNvSpPr txBox="1">
            <a:spLocks noGrp="1"/>
          </p:cNvSpPr>
          <p:nvPr>
            <p:ph type="subTitle" idx="1"/>
          </p:nvPr>
        </p:nvSpPr>
        <p:spPr>
          <a:xfrm>
            <a:off x="4006747" y="4060441"/>
            <a:ext cx="4890365" cy="40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endParaRPr lang="en-US" sz="1400" dirty="0"/>
          </a:p>
          <a:p>
            <a:pPr marL="0" lvl="0" indent="0" algn="l" rtl="0">
              <a:lnSpc>
                <a:spcPct val="100000"/>
              </a:lnSpc>
              <a:spcBef>
                <a:spcPts val="0"/>
              </a:spcBef>
              <a:spcAft>
                <a:spcPts val="0"/>
              </a:spcAft>
              <a:buSzPts val="1400"/>
              <a:buNone/>
            </a:pPr>
            <a:r>
              <a:rPr lang="en-US" sz="1400" dirty="0"/>
              <a:t>	</a:t>
            </a:r>
            <a:endParaRPr lang="en-US" sz="1400" b="1" dirty="0"/>
          </a:p>
          <a:p>
            <a:pPr marL="0" lvl="0" indent="0" algn="ctr" rtl="0">
              <a:lnSpc>
                <a:spcPct val="100000"/>
              </a:lnSpc>
              <a:spcBef>
                <a:spcPts val="0"/>
              </a:spcBef>
              <a:spcAft>
                <a:spcPts val="0"/>
              </a:spcAft>
              <a:buSzPts val="1400"/>
              <a:buNone/>
            </a:pPr>
            <a:r>
              <a:rPr lang="en-US" sz="1400" b="1" dirty="0"/>
              <a:t>	</a:t>
            </a:r>
            <a:r>
              <a:rPr lang="en-US" sz="1400" dirty="0"/>
              <a:t>Municipal Mayor, LGU </a:t>
            </a:r>
            <a:r>
              <a:rPr lang="en-US" sz="1400" dirty="0" err="1"/>
              <a:t>Malungon</a:t>
            </a:r>
            <a:endParaRPr lang="en-US" sz="1400" dirty="0"/>
          </a:p>
          <a:p>
            <a:pPr marL="0" lvl="0" indent="0" algn="ctr" rtl="0">
              <a:lnSpc>
                <a:spcPct val="100000"/>
              </a:lnSpc>
              <a:spcBef>
                <a:spcPts val="0"/>
              </a:spcBef>
              <a:spcAft>
                <a:spcPts val="0"/>
              </a:spcAft>
              <a:buSzPts val="1400"/>
              <a:buNone/>
            </a:pPr>
            <a:r>
              <a:rPr lang="en-US" sz="1400" b="1" dirty="0"/>
              <a:t>	</a:t>
            </a:r>
            <a:r>
              <a:rPr lang="en-US" sz="1400" dirty="0"/>
              <a:t>President, LMP Sarangani Chapter</a:t>
            </a:r>
          </a:p>
          <a:p>
            <a:pPr marL="0" lvl="0" indent="0" algn="ctr" rtl="0">
              <a:lnSpc>
                <a:spcPct val="100000"/>
              </a:lnSpc>
              <a:spcBef>
                <a:spcPts val="0"/>
              </a:spcBef>
              <a:spcAft>
                <a:spcPts val="0"/>
              </a:spcAft>
              <a:buSzPts val="1400"/>
              <a:buNone/>
            </a:pPr>
            <a:r>
              <a:rPr lang="en-US" sz="1400" b="1" dirty="0"/>
              <a:t>	</a:t>
            </a:r>
            <a:endParaRPr b="1" dirty="0"/>
          </a:p>
        </p:txBody>
      </p:sp>
      <p:pic>
        <p:nvPicPr>
          <p:cNvPr id="83" name="Google Shape;83;p1"/>
          <p:cNvPicPr preferRelativeResize="0"/>
          <p:nvPr/>
        </p:nvPicPr>
        <p:blipFill rotWithShape="1">
          <a:blip r:embed="rId3">
            <a:alphaModFix/>
          </a:blip>
          <a:srcRect/>
          <a:stretch/>
        </p:blipFill>
        <p:spPr>
          <a:xfrm>
            <a:off x="542950" y="670675"/>
            <a:ext cx="3802125" cy="3802125"/>
          </a:xfrm>
          <a:prstGeom prst="rect">
            <a:avLst/>
          </a:prstGeom>
          <a:noFill/>
          <a:ln>
            <a:noFill/>
          </a:ln>
        </p:spPr>
      </p:pic>
      <p:sp>
        <p:nvSpPr>
          <p:cNvPr id="84" name="Google Shape;84;p1"/>
          <p:cNvSpPr/>
          <p:nvPr/>
        </p:nvSpPr>
        <p:spPr>
          <a:xfrm>
            <a:off x="5469236" y="3265098"/>
            <a:ext cx="2791800" cy="136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a:off x="0" y="402425"/>
            <a:ext cx="854100" cy="543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 name="Google Shape;86;p1"/>
          <p:cNvPicPr preferRelativeResize="0"/>
          <p:nvPr/>
        </p:nvPicPr>
        <p:blipFill rotWithShape="1">
          <a:blip r:embed="rId4">
            <a:alphaModFix/>
          </a:blip>
          <a:srcRect/>
          <a:stretch/>
        </p:blipFill>
        <p:spPr>
          <a:xfrm>
            <a:off x="5987927" y="93767"/>
            <a:ext cx="1338695" cy="1338695"/>
          </a:xfrm>
          <a:prstGeom prst="rect">
            <a:avLst/>
          </a:prstGeom>
          <a:noFill/>
          <a:ln>
            <a:noFill/>
          </a:ln>
        </p:spPr>
      </p:pic>
      <p:sp>
        <p:nvSpPr>
          <p:cNvPr id="8" name="Google Shape;82;p1">
            <a:extLst>
              <a:ext uri="{FF2B5EF4-FFF2-40B4-BE49-F238E27FC236}">
                <a16:creationId xmlns:a16="http://schemas.microsoft.com/office/drawing/2014/main" id="{87BC90DD-861B-1E49-9375-E12955C7955D}"/>
              </a:ext>
            </a:extLst>
          </p:cNvPr>
          <p:cNvSpPr txBox="1">
            <a:spLocks/>
          </p:cNvSpPr>
          <p:nvPr/>
        </p:nvSpPr>
        <p:spPr>
          <a:xfrm>
            <a:off x="5212080" y="3344156"/>
            <a:ext cx="2264258" cy="1368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Open Sans"/>
              <a:buNone/>
              <a:defRPr sz="16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9pPr>
          </a:lstStyle>
          <a:p>
            <a:pPr marL="0" indent="0"/>
            <a:endParaRPr lang="en-PH" sz="1400" dirty="0"/>
          </a:p>
          <a:p>
            <a:pPr marL="0" indent="0"/>
            <a:endParaRPr lang="en-PH" sz="1400" dirty="0"/>
          </a:p>
          <a:p>
            <a:pPr marL="0" indent="0" algn="ctr"/>
            <a:r>
              <a:rPr lang="en-PH" sz="1400" dirty="0"/>
              <a:t>	</a:t>
            </a:r>
            <a:r>
              <a:rPr lang="en-PH" sz="1400" b="1" dirty="0"/>
              <a:t>	</a:t>
            </a:r>
            <a:r>
              <a:rPr lang="en-PH" sz="1400" dirty="0"/>
              <a:t>Presented by:</a:t>
            </a:r>
            <a:endParaRPr lang="en-PH" b="1" dirty="0"/>
          </a:p>
        </p:txBody>
      </p:sp>
      <p:sp>
        <p:nvSpPr>
          <p:cNvPr id="9" name="Google Shape;82;p1">
            <a:extLst>
              <a:ext uri="{FF2B5EF4-FFF2-40B4-BE49-F238E27FC236}">
                <a16:creationId xmlns:a16="http://schemas.microsoft.com/office/drawing/2014/main" id="{7A4A8500-8C6B-C445-A255-F76919711FF5}"/>
              </a:ext>
            </a:extLst>
          </p:cNvPr>
          <p:cNvSpPr txBox="1">
            <a:spLocks/>
          </p:cNvSpPr>
          <p:nvPr/>
        </p:nvSpPr>
        <p:spPr>
          <a:xfrm>
            <a:off x="5111496" y="4686602"/>
            <a:ext cx="3688080" cy="2362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Open Sans"/>
              <a:buNone/>
              <a:defRPr sz="16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9pPr>
          </a:lstStyle>
          <a:p>
            <a:pPr marL="0" indent="0"/>
            <a:endParaRPr lang="en-PH" sz="1400" dirty="0"/>
          </a:p>
          <a:p>
            <a:pPr marL="0" indent="0"/>
            <a:r>
              <a:rPr lang="en-PH" sz="1400" dirty="0"/>
              <a:t>Legal Counsel, LMP Executive Committee</a:t>
            </a:r>
          </a:p>
          <a:p>
            <a:pPr marL="0" indent="0" algn="ctr"/>
            <a:r>
              <a:rPr lang="en-PH" sz="1400" dirty="0"/>
              <a:t>	</a:t>
            </a:r>
            <a:r>
              <a:rPr lang="en-PH" sz="1400" b="1" dirty="0"/>
              <a:t>	</a:t>
            </a:r>
            <a:endParaRPr lang="en-PH" b="1" dirty="0"/>
          </a:p>
        </p:txBody>
      </p:sp>
      <p:sp>
        <p:nvSpPr>
          <p:cNvPr id="10" name="Google Shape;82;p1">
            <a:extLst>
              <a:ext uri="{FF2B5EF4-FFF2-40B4-BE49-F238E27FC236}">
                <a16:creationId xmlns:a16="http://schemas.microsoft.com/office/drawing/2014/main" id="{D91E7203-130E-0F42-AEF6-E1D50D8D5096}"/>
              </a:ext>
            </a:extLst>
          </p:cNvPr>
          <p:cNvSpPr txBox="1">
            <a:spLocks/>
          </p:cNvSpPr>
          <p:nvPr/>
        </p:nvSpPr>
        <p:spPr>
          <a:xfrm>
            <a:off x="4702377" y="4049782"/>
            <a:ext cx="4707485" cy="2362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Open Sans"/>
              <a:buNone/>
              <a:defRPr sz="16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9pPr>
          </a:lstStyle>
          <a:p>
            <a:pPr marL="0" indent="0"/>
            <a:endParaRPr lang="en-PH" sz="1400" dirty="0"/>
          </a:p>
          <a:p>
            <a:pPr marL="0" indent="0"/>
            <a:r>
              <a:rPr lang="en-PH" sz="1400" b="1" dirty="0"/>
              <a:t>ATTY. MARIA THERESA D. CONSTANTINO, MPSA</a:t>
            </a:r>
          </a:p>
          <a:p>
            <a:pPr marL="0" indent="0" algn="ctr"/>
            <a:r>
              <a:rPr lang="en-PH" sz="1400" dirty="0"/>
              <a:t>	</a:t>
            </a:r>
            <a:r>
              <a:rPr lang="en-PH" sz="1400" b="1" dirty="0"/>
              <a:t>	</a:t>
            </a:r>
            <a:endParaRPr lang="en-PH" b="1" dirty="0"/>
          </a:p>
        </p:txBody>
      </p:sp>
    </p:spTree>
    <p:extLst>
      <p:ext uri="{BB962C8B-B14F-4D97-AF65-F5344CB8AC3E}">
        <p14:creationId xmlns:p14="http://schemas.microsoft.com/office/powerpoint/2010/main" val="247801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1000"/>
                                        <p:tgtEl>
                                          <p:spTgt spid="82"/>
                                        </p:tgtEl>
                                      </p:cBhvr>
                                    </p:animEffect>
                                  </p:childTnLst>
                                </p:cTn>
                              </p:par>
                              <p:par>
                                <p:cTn id="11" presetID="10"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1000"/>
                                        <p:tgtEl>
                                          <p:spTgt spid="8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p:nvPr/>
        </p:nvSpPr>
        <p:spPr>
          <a:xfrm>
            <a:off x="7329900" y="2092456"/>
            <a:ext cx="1814100" cy="543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a:off x="7329900" y="3710193"/>
            <a:ext cx="1814100" cy="543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a:off x="0" y="1386643"/>
            <a:ext cx="1814100" cy="543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a:off x="-6930" y="2597401"/>
            <a:ext cx="1814100" cy="543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
          <p:cNvSpPr txBox="1">
            <a:spLocks noGrp="1"/>
          </p:cNvSpPr>
          <p:nvPr>
            <p:ph type="title" idx="2"/>
          </p:nvPr>
        </p:nvSpPr>
        <p:spPr>
          <a:xfrm>
            <a:off x="989738" y="1461343"/>
            <a:ext cx="8241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dirty="0"/>
              <a:t>01</a:t>
            </a:r>
            <a:endParaRPr dirty="0"/>
          </a:p>
        </p:txBody>
      </p:sp>
      <p:sp>
        <p:nvSpPr>
          <p:cNvPr id="98" name="Google Shape;98;p2"/>
          <p:cNvSpPr txBox="1">
            <a:spLocks noGrp="1"/>
          </p:cNvSpPr>
          <p:nvPr>
            <p:ph type="title" idx="4"/>
          </p:nvPr>
        </p:nvSpPr>
        <p:spPr>
          <a:xfrm>
            <a:off x="7599900" y="2167156"/>
            <a:ext cx="8241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dirty="0"/>
              <a:t>04</a:t>
            </a:r>
            <a:endParaRPr dirty="0"/>
          </a:p>
        </p:txBody>
      </p:sp>
      <p:sp>
        <p:nvSpPr>
          <p:cNvPr id="100" name="Google Shape;100;p2"/>
          <p:cNvSpPr txBox="1">
            <a:spLocks noGrp="1"/>
          </p:cNvSpPr>
          <p:nvPr>
            <p:ph type="title" idx="7"/>
          </p:nvPr>
        </p:nvSpPr>
        <p:spPr>
          <a:xfrm>
            <a:off x="982808" y="2672101"/>
            <a:ext cx="8241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dirty="0"/>
              <a:t>02</a:t>
            </a:r>
            <a:endParaRPr dirty="0"/>
          </a:p>
        </p:txBody>
      </p:sp>
      <p:sp>
        <p:nvSpPr>
          <p:cNvPr id="102" name="Google Shape;102;p2"/>
          <p:cNvSpPr txBox="1">
            <a:spLocks noGrp="1"/>
          </p:cNvSpPr>
          <p:nvPr>
            <p:ph type="title" idx="13"/>
          </p:nvPr>
        </p:nvSpPr>
        <p:spPr>
          <a:xfrm>
            <a:off x="7599901" y="3784893"/>
            <a:ext cx="8241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dirty="0"/>
              <a:t>05</a:t>
            </a:r>
            <a:endParaRPr dirty="0"/>
          </a:p>
        </p:txBody>
      </p:sp>
      <p:sp>
        <p:nvSpPr>
          <p:cNvPr id="103" name="Google Shape;103;p2"/>
          <p:cNvSpPr txBox="1">
            <a:spLocks noGrp="1"/>
          </p:cNvSpPr>
          <p:nvPr>
            <p:ph type="title" idx="15"/>
          </p:nvPr>
        </p:nvSpPr>
        <p:spPr>
          <a:xfrm>
            <a:off x="1076616" y="313959"/>
            <a:ext cx="3010752"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US" sz="4000" dirty="0"/>
              <a:t>MAIN POINTS:</a:t>
            </a:r>
            <a:endParaRPr sz="4000" dirty="0"/>
          </a:p>
        </p:txBody>
      </p:sp>
      <p:sp>
        <p:nvSpPr>
          <p:cNvPr id="104" name="Google Shape;104;p2"/>
          <p:cNvSpPr/>
          <p:nvPr/>
        </p:nvSpPr>
        <p:spPr>
          <a:xfrm>
            <a:off x="-6930" y="3809432"/>
            <a:ext cx="1814100" cy="543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
          <p:cNvSpPr txBox="1"/>
          <p:nvPr/>
        </p:nvSpPr>
        <p:spPr>
          <a:xfrm>
            <a:off x="982808" y="3884132"/>
            <a:ext cx="8241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3000"/>
              <a:buFont typeface="Fjalla One"/>
              <a:buNone/>
            </a:pPr>
            <a:r>
              <a:rPr lang="en-US" sz="3000" b="1" i="0" u="none" strike="noStrike" cap="none" dirty="0">
                <a:solidFill>
                  <a:schemeClr val="dk1"/>
                </a:solidFill>
                <a:latin typeface="Fjalla One"/>
                <a:ea typeface="Fjalla One"/>
                <a:cs typeface="Fjalla One"/>
                <a:sym typeface="Fjalla One"/>
              </a:rPr>
              <a:t>03</a:t>
            </a:r>
            <a:endParaRPr dirty="0"/>
          </a:p>
        </p:txBody>
      </p:sp>
      <p:sp>
        <p:nvSpPr>
          <p:cNvPr id="20" name="Google Shape;96;p2">
            <a:extLst>
              <a:ext uri="{FF2B5EF4-FFF2-40B4-BE49-F238E27FC236}">
                <a16:creationId xmlns:a16="http://schemas.microsoft.com/office/drawing/2014/main" id="{C8D712BF-5A67-B247-B015-DFA70B16EAB9}"/>
              </a:ext>
            </a:extLst>
          </p:cNvPr>
          <p:cNvSpPr txBox="1">
            <a:spLocks/>
          </p:cNvSpPr>
          <p:nvPr/>
        </p:nvSpPr>
        <p:spPr>
          <a:xfrm>
            <a:off x="1813838" y="2733755"/>
            <a:ext cx="2555354"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Fjalla One"/>
              <a:buNone/>
              <a:defRPr sz="3000" b="1" i="0" u="none" strike="noStrike" cap="none">
                <a:solidFill>
                  <a:schemeClr val="dk1"/>
                </a:solidFill>
                <a:latin typeface="Fjalla One"/>
                <a:ea typeface="Fjalla One"/>
                <a:cs typeface="Fjalla One"/>
                <a:sym typeface="Fjalla One"/>
              </a:defRPr>
            </a:lvl1pPr>
            <a:lvl2pPr marR="0" lvl="1"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2pPr>
            <a:lvl3pPr marR="0" lvl="2"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3pPr>
            <a:lvl4pPr marR="0" lvl="3"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4pPr>
            <a:lvl5pPr marR="0" lvl="4"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5pPr>
            <a:lvl6pPr marR="0" lvl="5"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6pPr>
            <a:lvl7pPr marR="0" lvl="6"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7pPr>
            <a:lvl8pPr marR="0" lvl="7"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8pPr>
            <a:lvl9pPr marR="0" lvl="8"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9pPr>
          </a:lstStyle>
          <a:p>
            <a:pPr algn="l"/>
            <a:r>
              <a:rPr lang="en-US" sz="2500" b="0" dirty="0"/>
              <a:t>Definition of LCE and Accountant</a:t>
            </a:r>
          </a:p>
        </p:txBody>
      </p:sp>
      <p:sp>
        <p:nvSpPr>
          <p:cNvPr id="23" name="Google Shape;96;p2">
            <a:extLst>
              <a:ext uri="{FF2B5EF4-FFF2-40B4-BE49-F238E27FC236}">
                <a16:creationId xmlns:a16="http://schemas.microsoft.com/office/drawing/2014/main" id="{2AFE3BE9-E516-3644-8E35-4634F38A3C53}"/>
              </a:ext>
            </a:extLst>
          </p:cNvPr>
          <p:cNvSpPr txBox="1">
            <a:spLocks/>
          </p:cNvSpPr>
          <p:nvPr/>
        </p:nvSpPr>
        <p:spPr>
          <a:xfrm>
            <a:off x="1820768" y="1530131"/>
            <a:ext cx="2555354"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Fjalla One"/>
              <a:buNone/>
              <a:defRPr sz="3000" b="1" i="0" u="none" strike="noStrike" cap="none">
                <a:solidFill>
                  <a:schemeClr val="dk1"/>
                </a:solidFill>
                <a:latin typeface="Fjalla One"/>
                <a:ea typeface="Fjalla One"/>
                <a:cs typeface="Fjalla One"/>
                <a:sym typeface="Fjalla One"/>
              </a:defRPr>
            </a:lvl1pPr>
            <a:lvl2pPr marR="0" lvl="1"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2pPr>
            <a:lvl3pPr marR="0" lvl="2"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3pPr>
            <a:lvl4pPr marR="0" lvl="3"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4pPr>
            <a:lvl5pPr marR="0" lvl="4"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5pPr>
            <a:lvl6pPr marR="0" lvl="5"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6pPr>
            <a:lvl7pPr marR="0" lvl="6"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7pPr>
            <a:lvl8pPr marR="0" lvl="7"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8pPr>
            <a:lvl9pPr marR="0" lvl="8"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9pPr>
          </a:lstStyle>
          <a:p>
            <a:pPr algn="l"/>
            <a:r>
              <a:rPr lang="en-US" sz="2500" b="0" dirty="0"/>
              <a:t>Objectives of the Presentation</a:t>
            </a:r>
          </a:p>
        </p:txBody>
      </p:sp>
      <p:sp>
        <p:nvSpPr>
          <p:cNvPr id="27" name="Google Shape;96;p2">
            <a:extLst>
              <a:ext uri="{FF2B5EF4-FFF2-40B4-BE49-F238E27FC236}">
                <a16:creationId xmlns:a16="http://schemas.microsoft.com/office/drawing/2014/main" id="{ECE26834-A35E-E94D-B3C1-2269478493E6}"/>
              </a:ext>
            </a:extLst>
          </p:cNvPr>
          <p:cNvSpPr txBox="1">
            <a:spLocks/>
          </p:cNvSpPr>
          <p:nvPr/>
        </p:nvSpPr>
        <p:spPr>
          <a:xfrm>
            <a:off x="5916913" y="3809432"/>
            <a:ext cx="1487085"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Fjalla One"/>
              <a:buNone/>
              <a:defRPr sz="3000" b="1" i="0" u="none" strike="noStrike" cap="none">
                <a:solidFill>
                  <a:schemeClr val="dk1"/>
                </a:solidFill>
                <a:latin typeface="Fjalla One"/>
                <a:ea typeface="Fjalla One"/>
                <a:cs typeface="Fjalla One"/>
                <a:sym typeface="Fjalla One"/>
              </a:defRPr>
            </a:lvl1pPr>
            <a:lvl2pPr marR="0" lvl="1"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2pPr>
            <a:lvl3pPr marR="0" lvl="2"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3pPr>
            <a:lvl4pPr marR="0" lvl="3"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4pPr>
            <a:lvl5pPr marR="0" lvl="4"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5pPr>
            <a:lvl6pPr marR="0" lvl="5"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6pPr>
            <a:lvl7pPr marR="0" lvl="6"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7pPr>
            <a:lvl8pPr marR="0" lvl="7"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8pPr>
            <a:lvl9pPr marR="0" lvl="8"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9pPr>
          </a:lstStyle>
          <a:p>
            <a:pPr algn="l"/>
            <a:r>
              <a:rPr lang="en-US" sz="2500" b="0" dirty="0"/>
              <a:t>Summary</a:t>
            </a:r>
          </a:p>
        </p:txBody>
      </p:sp>
      <p:sp>
        <p:nvSpPr>
          <p:cNvPr id="28" name="Google Shape;96;p2">
            <a:extLst>
              <a:ext uri="{FF2B5EF4-FFF2-40B4-BE49-F238E27FC236}">
                <a16:creationId xmlns:a16="http://schemas.microsoft.com/office/drawing/2014/main" id="{A79A4100-1642-8A4F-A61D-82B5A558A2B9}"/>
              </a:ext>
            </a:extLst>
          </p:cNvPr>
          <p:cNvSpPr txBox="1">
            <a:spLocks/>
          </p:cNvSpPr>
          <p:nvPr/>
        </p:nvSpPr>
        <p:spPr>
          <a:xfrm>
            <a:off x="1806908" y="4140316"/>
            <a:ext cx="290159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Fjalla One"/>
              <a:buNone/>
              <a:defRPr sz="3000" b="1" i="0" u="none" strike="noStrike" cap="none">
                <a:solidFill>
                  <a:schemeClr val="dk1"/>
                </a:solidFill>
                <a:latin typeface="Fjalla One"/>
                <a:ea typeface="Fjalla One"/>
                <a:cs typeface="Fjalla One"/>
                <a:sym typeface="Fjalla One"/>
              </a:defRPr>
            </a:lvl1pPr>
            <a:lvl2pPr marR="0" lvl="1"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2pPr>
            <a:lvl3pPr marR="0" lvl="2"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3pPr>
            <a:lvl4pPr marR="0" lvl="3"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4pPr>
            <a:lvl5pPr marR="0" lvl="4"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5pPr>
            <a:lvl6pPr marR="0" lvl="5"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6pPr>
            <a:lvl7pPr marR="0" lvl="6"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7pPr>
            <a:lvl8pPr marR="0" lvl="7"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8pPr>
            <a:lvl9pPr marR="0" lvl="8"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9pPr>
          </a:lstStyle>
          <a:p>
            <a:pPr algn="l"/>
            <a:r>
              <a:rPr lang="en-US" sz="2500" b="0" dirty="0"/>
              <a:t>Importance of their Partnership in Local Governance</a:t>
            </a:r>
          </a:p>
        </p:txBody>
      </p:sp>
      <p:sp>
        <p:nvSpPr>
          <p:cNvPr id="31" name="Google Shape;96;p2">
            <a:extLst>
              <a:ext uri="{FF2B5EF4-FFF2-40B4-BE49-F238E27FC236}">
                <a16:creationId xmlns:a16="http://schemas.microsoft.com/office/drawing/2014/main" id="{7F32DE64-F765-4347-A74A-16C53F28AE32}"/>
              </a:ext>
            </a:extLst>
          </p:cNvPr>
          <p:cNvSpPr txBox="1">
            <a:spLocks/>
          </p:cNvSpPr>
          <p:nvPr/>
        </p:nvSpPr>
        <p:spPr>
          <a:xfrm>
            <a:off x="4516456" y="2421626"/>
            <a:ext cx="3644736"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Fjalla One"/>
              <a:buNone/>
              <a:defRPr sz="3000" b="1" i="0" u="none" strike="noStrike" cap="none">
                <a:solidFill>
                  <a:schemeClr val="dk1"/>
                </a:solidFill>
                <a:latin typeface="Fjalla One"/>
                <a:ea typeface="Fjalla One"/>
                <a:cs typeface="Fjalla One"/>
                <a:sym typeface="Fjalla One"/>
              </a:defRPr>
            </a:lvl1pPr>
            <a:lvl2pPr marR="0" lvl="1"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2pPr>
            <a:lvl3pPr marR="0" lvl="2"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3pPr>
            <a:lvl4pPr marR="0" lvl="3"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4pPr>
            <a:lvl5pPr marR="0" lvl="4"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5pPr>
            <a:lvl6pPr marR="0" lvl="5"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6pPr>
            <a:lvl7pPr marR="0" lvl="6"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7pPr>
            <a:lvl8pPr marR="0" lvl="7"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8pPr>
            <a:lvl9pPr marR="0" lvl="8"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9pPr>
          </a:lstStyle>
          <a:p>
            <a:pPr algn="l"/>
            <a:r>
              <a:rPr lang="en-US" sz="2500" b="0" dirty="0"/>
              <a:t>Strengthening </a:t>
            </a:r>
          </a:p>
          <a:p>
            <a:pPr algn="l"/>
            <a:r>
              <a:rPr lang="en-US" sz="2500" b="0" dirty="0"/>
              <a:t>Partnership Between</a:t>
            </a:r>
          </a:p>
          <a:p>
            <a:pPr algn="l"/>
            <a:r>
              <a:rPr lang="en-US" sz="2500" b="0" dirty="0"/>
              <a:t>LCEs and Accountants</a:t>
            </a:r>
          </a:p>
        </p:txBody>
      </p:sp>
      <p:pic>
        <p:nvPicPr>
          <p:cNvPr id="34" name="Google Shape;86;p1">
            <a:extLst>
              <a:ext uri="{FF2B5EF4-FFF2-40B4-BE49-F238E27FC236}">
                <a16:creationId xmlns:a16="http://schemas.microsoft.com/office/drawing/2014/main" id="{AE99C545-083A-994D-B54E-C912234A1FF2}"/>
              </a:ext>
            </a:extLst>
          </p:cNvPr>
          <p:cNvPicPr preferRelativeResize="0"/>
          <p:nvPr/>
        </p:nvPicPr>
        <p:blipFill rotWithShape="1">
          <a:blip r:embed="rId3">
            <a:alphaModFix/>
          </a:blip>
          <a:srcRect/>
          <a:stretch/>
        </p:blipFill>
        <p:spPr>
          <a:xfrm>
            <a:off x="8613648" y="4646791"/>
            <a:ext cx="441190" cy="4170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par>
                                <p:cTn id="8" presetID="10" presetClass="entr" presetSubtype="0" fill="hold"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1000"/>
                                        <p:tgtEl>
                                          <p:spTgt spid="9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1000"/>
                                        <p:tgtEl>
                                          <p:spTgt spid="91"/>
                                        </p:tgtEl>
                                      </p:cBhvr>
                                    </p:animEffect>
                                  </p:childTnLst>
                                </p:cTn>
                              </p:par>
                              <p:par>
                                <p:cTn id="15" presetID="10"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fade">
                                      <p:cBhvr>
                                        <p:cTn id="21" dur="1000"/>
                                        <p:tgtEl>
                                          <p:spTgt spid="94"/>
                                        </p:tgtEl>
                                      </p:cBhvr>
                                    </p:animEffect>
                                  </p:childTnLst>
                                </p:cTn>
                              </p:par>
                              <p:par>
                                <p:cTn id="22" presetID="10" presetClass="entr" presetSubtype="0" fill="hold" nodeType="with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fade">
                                      <p:cBhvr>
                                        <p:cTn id="24" dur="1000"/>
                                        <p:tgtEl>
                                          <p:spTgt spid="100"/>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fade">
                                      <p:cBhvr>
                                        <p:cTn id="28" dur="1000"/>
                                        <p:tgtEl>
                                          <p:spTgt spid="92"/>
                                        </p:tgtEl>
                                      </p:cBhvr>
                                    </p:animEffect>
                                  </p:childTnLst>
                                </p:cTn>
                              </p:par>
                              <p:par>
                                <p:cTn id="29" presetID="10" presetClass="entr" presetSubtype="0" fill="hold" nodeType="with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1000"/>
                                        <p:tgtEl>
                                          <p:spTgt spid="102"/>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fade">
                                      <p:cBhvr>
                                        <p:cTn id="35" dur="1000"/>
                                        <p:tgtEl>
                                          <p:spTgt spid="104"/>
                                        </p:tgtEl>
                                      </p:cBhvr>
                                    </p:animEffect>
                                  </p:childTnLst>
                                </p:cTn>
                              </p:par>
                              <p:par>
                                <p:cTn id="36" presetID="10" presetClass="entr" presetSubtype="0" fill="hold" nodeType="with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1000"/>
                                        <p:tgtEl>
                                          <p:spTgt spid="106"/>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childTnLst>
                                </p:cTn>
                              </p:par>
                              <p:par>
                                <p:cTn id="45" presetID="10"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childTnLst>
                                </p:cTn>
                              </p:par>
                              <p:par>
                                <p:cTn id="48" presetID="10"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childTnLst>
                                </p:cTn>
                              </p:par>
                              <p:par>
                                <p:cTn id="51" presetID="10"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282075" y="357749"/>
            <a:ext cx="4390509"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US" sz="4000" dirty="0"/>
              <a:t>01. Objectives of the     </a:t>
            </a:r>
            <a:br>
              <a:rPr lang="en-US" sz="4000" dirty="0"/>
            </a:br>
            <a:r>
              <a:rPr lang="en-US" sz="4000" dirty="0"/>
              <a:t>       Presentation</a:t>
            </a:r>
            <a:endParaRPr sz="4000" dirty="0"/>
          </a:p>
        </p:txBody>
      </p:sp>
      <p:sp>
        <p:nvSpPr>
          <p:cNvPr id="126" name="Google Shape;126;p5"/>
          <p:cNvSpPr txBox="1">
            <a:spLocks noGrp="1"/>
          </p:cNvSpPr>
          <p:nvPr>
            <p:ph type="body" idx="1"/>
          </p:nvPr>
        </p:nvSpPr>
        <p:spPr>
          <a:xfrm>
            <a:off x="134741" y="1357087"/>
            <a:ext cx="5261885" cy="3192879"/>
          </a:xfrm>
          <a:prstGeom prst="rect">
            <a:avLst/>
          </a:prstGeom>
          <a:noFill/>
          <a:ln>
            <a:noFill/>
          </a:ln>
        </p:spPr>
        <p:txBody>
          <a:bodyPr spcFirstLastPara="1" wrap="square" lIns="91425" tIns="91425" rIns="91425" bIns="91425" anchor="t" anchorCtr="0">
            <a:noAutofit/>
          </a:bodyPr>
          <a:lstStyle/>
          <a:p>
            <a:pPr algn="just">
              <a:lnSpc>
                <a:spcPct val="100000"/>
              </a:lnSpc>
              <a:buFont typeface="Wingdings" pitchFamily="2" charset="2"/>
              <a:buChar char="v"/>
            </a:pPr>
            <a:r>
              <a:rPr lang="en-US" sz="1500" dirty="0">
                <a:solidFill>
                  <a:schemeClr val="tx1"/>
                </a:solidFill>
                <a:highlight>
                  <a:schemeClr val="accent6"/>
                </a:highlight>
                <a:latin typeface="Tahoma" panose="020B0604030504040204" pitchFamily="34" charset="0"/>
                <a:ea typeface="Tahoma" panose="020B0604030504040204" pitchFamily="34" charset="0"/>
                <a:cs typeface="Tahoma" panose="020B0604030504040204" pitchFamily="34" charset="0"/>
              </a:rPr>
              <a:t>Highlight the importance of the LCE and Accountant partnership in ensuring effective financial management and good governance.</a:t>
            </a:r>
          </a:p>
          <a:p>
            <a:pPr marL="139700" indent="0" algn="just">
              <a:lnSpc>
                <a:spcPct val="100000"/>
              </a:lnSpc>
              <a:buNone/>
            </a:pPr>
            <a:endParaRPr lang="en-US" sz="1500" dirty="0">
              <a:solidFill>
                <a:schemeClr val="tx1"/>
              </a:solidFill>
              <a:highlight>
                <a:schemeClr val="accent6"/>
              </a:highlight>
              <a:latin typeface="Tahoma" panose="020B0604030504040204" pitchFamily="34" charset="0"/>
              <a:ea typeface="Tahoma" panose="020B0604030504040204" pitchFamily="34" charset="0"/>
              <a:cs typeface="Tahoma" panose="020B0604030504040204" pitchFamily="34" charset="0"/>
            </a:endParaRPr>
          </a:p>
          <a:p>
            <a:pPr algn="just">
              <a:lnSpc>
                <a:spcPct val="100000"/>
              </a:lnSpc>
              <a:buFont typeface="Wingdings" pitchFamily="2" charset="2"/>
              <a:buChar char="v"/>
            </a:pP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Identify the challenges faced by LCEs and accountants in their respective roles and how they can work together to overcome these challenges.</a:t>
            </a:r>
          </a:p>
          <a:p>
            <a:pPr marL="139700" indent="0" algn="just">
              <a:lnSpc>
                <a:spcPct val="100000"/>
              </a:lnSpc>
              <a:buNone/>
            </a:pPr>
            <a:endParaRPr lang="en-US"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00000"/>
              </a:lnSpc>
              <a:buFont typeface="Wingdings" pitchFamily="2" charset="2"/>
              <a:buChar char="v"/>
            </a:pP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Inspire LCEs and accountants to work together for the betterment of their communities and the promotion of good governance.</a:t>
            </a:r>
            <a:endParaRPr lang="en-US" sz="1500" dirty="0">
              <a:solidFill>
                <a:schemeClr val="tx1"/>
              </a:solidFill>
              <a:highlight>
                <a:schemeClr val="accent6"/>
              </a:highlight>
              <a:latin typeface="Tahoma" panose="020B0604030504040204" pitchFamily="34" charset="0"/>
              <a:ea typeface="Tahoma" panose="020B0604030504040204" pitchFamily="34" charset="0"/>
              <a:cs typeface="Tahoma" panose="020B0604030504040204" pitchFamily="34" charset="0"/>
            </a:endParaRPr>
          </a:p>
          <a:p>
            <a:pPr marL="457200" lvl="0" indent="0" algn="l" rtl="0">
              <a:lnSpc>
                <a:spcPct val="100000"/>
              </a:lnSpc>
              <a:spcBef>
                <a:spcPts val="0"/>
              </a:spcBef>
              <a:spcAft>
                <a:spcPts val="0"/>
              </a:spcAft>
              <a:buNone/>
            </a:pPr>
            <a:endParaRPr sz="1500" dirty="0"/>
          </a:p>
        </p:txBody>
      </p:sp>
      <p:pic>
        <p:nvPicPr>
          <p:cNvPr id="127" name="Google Shape;127;p5"/>
          <p:cNvPicPr preferRelativeResize="0"/>
          <p:nvPr/>
        </p:nvPicPr>
        <p:blipFill rotWithShape="1">
          <a:blip r:embed="rId3">
            <a:alphaModFix/>
          </a:blip>
          <a:srcRect/>
          <a:stretch/>
        </p:blipFill>
        <p:spPr>
          <a:xfrm>
            <a:off x="5310129" y="583894"/>
            <a:ext cx="4002547" cy="3966072"/>
          </a:xfrm>
          <a:prstGeom prst="rect">
            <a:avLst/>
          </a:prstGeom>
          <a:noFill/>
          <a:ln>
            <a:noFill/>
          </a:ln>
        </p:spPr>
      </p:pic>
      <p:pic>
        <p:nvPicPr>
          <p:cNvPr id="5" name="Google Shape;86;p1">
            <a:extLst>
              <a:ext uri="{FF2B5EF4-FFF2-40B4-BE49-F238E27FC236}">
                <a16:creationId xmlns:a16="http://schemas.microsoft.com/office/drawing/2014/main" id="{9CE84F53-A00C-6448-9929-4A239B07E24B}"/>
              </a:ext>
            </a:extLst>
          </p:cNvPr>
          <p:cNvPicPr preferRelativeResize="0"/>
          <p:nvPr/>
        </p:nvPicPr>
        <p:blipFill rotWithShape="1">
          <a:blip r:embed="rId4">
            <a:alphaModFix/>
          </a:blip>
          <a:srcRect/>
          <a:stretch/>
        </p:blipFill>
        <p:spPr>
          <a:xfrm>
            <a:off x="8613648" y="4692511"/>
            <a:ext cx="441190" cy="4170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par>
                                <p:cTn id="8" presetID="10" presetClass="entr" presetSubtype="0" fill="hold" nodeType="withEffect">
                                  <p:stCondLst>
                                    <p:cond delay="0"/>
                                  </p:stCondLst>
                                  <p:childTnLst>
                                    <p:set>
                                      <p:cBhvr>
                                        <p:cTn id="9" dur="1" fill="hold">
                                          <p:stCondLst>
                                            <p:cond delay="0"/>
                                          </p:stCondLst>
                                        </p:cTn>
                                        <p:tgtEl>
                                          <p:spTgt spid="126"/>
                                        </p:tgtEl>
                                        <p:attrNameLst>
                                          <p:attrName>style.visibility</p:attrName>
                                        </p:attrNameLst>
                                      </p:cBhvr>
                                      <p:to>
                                        <p:strVal val="visible"/>
                                      </p:to>
                                    </p:set>
                                    <p:animEffect transition="in" filter="fade">
                                      <p:cBhvr>
                                        <p:cTn id="10" dur="1000"/>
                                        <p:tgtEl>
                                          <p:spTgt spid="126"/>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27"/>
                                        </p:tgtEl>
                                        <p:attrNameLst>
                                          <p:attrName>style.visibility</p:attrName>
                                        </p:attrNameLst>
                                      </p:cBhvr>
                                      <p:to>
                                        <p:strVal val="visible"/>
                                      </p:to>
                                    </p:set>
                                    <p:anim calcmode="lin" valueType="num">
                                      <p:cBhvr additive="base">
                                        <p:cTn id="14" dur="1000"/>
                                        <p:tgtEl>
                                          <p:spTgt spid="12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idx="2"/>
          </p:nvPr>
        </p:nvSpPr>
        <p:spPr>
          <a:xfrm>
            <a:off x="4769484" y="-261616"/>
            <a:ext cx="4672584" cy="1156800"/>
          </a:xfrm>
          <a:prstGeom prst="rect">
            <a:avLst/>
          </a:prstGeom>
          <a:solidFill>
            <a:schemeClr val="dk2"/>
          </a:solidFill>
          <a:ln>
            <a:noFill/>
          </a:ln>
        </p:spPr>
        <p:txBody>
          <a:bodyPr spcFirstLastPara="1" wrap="square" lIns="182875" tIns="182875" rIns="91425" bIns="91425" anchor="ctr" anchorCtr="0">
            <a:noAutofit/>
          </a:bodyPr>
          <a:lstStyle/>
          <a:p>
            <a:pPr marL="0" lvl="0" indent="0" algn="l" rtl="0">
              <a:lnSpc>
                <a:spcPct val="100000"/>
              </a:lnSpc>
              <a:spcBef>
                <a:spcPts val="0"/>
              </a:spcBef>
              <a:spcAft>
                <a:spcPts val="0"/>
              </a:spcAft>
              <a:buSzPts val="6000"/>
              <a:buNone/>
            </a:pPr>
            <a:r>
              <a:rPr lang="en-US" sz="4000" dirty="0"/>
              <a:t>02. DEFINITIONS</a:t>
            </a:r>
            <a:endParaRPr sz="4000" dirty="0"/>
          </a:p>
        </p:txBody>
      </p:sp>
      <p:sp>
        <p:nvSpPr>
          <p:cNvPr id="112" name="Google Shape;112;p3"/>
          <p:cNvSpPr txBox="1">
            <a:spLocks noGrp="1"/>
          </p:cNvSpPr>
          <p:nvPr>
            <p:ph type="subTitle" idx="1"/>
          </p:nvPr>
        </p:nvSpPr>
        <p:spPr>
          <a:xfrm>
            <a:off x="4732908" y="1099688"/>
            <a:ext cx="4321930" cy="1156800"/>
          </a:xfrm>
          <a:prstGeom prst="rect">
            <a:avLst/>
          </a:prstGeom>
          <a:noFill/>
          <a:ln>
            <a:noFill/>
          </a:ln>
        </p:spPr>
        <p:txBody>
          <a:bodyPr spcFirstLastPara="1" wrap="square" lIns="91425" tIns="91425" rIns="91425" bIns="91425" anchor="ctr" anchorCtr="0">
            <a:noAutofit/>
          </a:bodyPr>
          <a:lstStyle/>
          <a:p>
            <a:pPr marL="457200" lvl="0" indent="-317500" algn="just" rtl="0">
              <a:lnSpc>
                <a:spcPct val="100000"/>
              </a:lnSpc>
              <a:spcBef>
                <a:spcPts val="0"/>
              </a:spcBef>
              <a:spcAft>
                <a:spcPts val="0"/>
              </a:spcAft>
              <a:buSzPts val="1400"/>
              <a:buNone/>
            </a:pPr>
            <a:r>
              <a:rPr lang="en-US" sz="1400" dirty="0">
                <a:solidFill>
                  <a:schemeClr val="dk1"/>
                </a:solidFill>
                <a:latin typeface="Arial"/>
                <a:ea typeface="Arial"/>
                <a:cs typeface="Arial"/>
                <a:sym typeface="Arial"/>
              </a:rPr>
              <a:t> </a:t>
            </a:r>
            <a:endParaRPr sz="1400" dirty="0">
              <a:solidFill>
                <a:schemeClr val="dk1"/>
              </a:solidFill>
              <a:latin typeface="Arial"/>
              <a:ea typeface="Arial"/>
              <a:cs typeface="Arial"/>
              <a:sym typeface="Arial"/>
            </a:endParaRPr>
          </a:p>
          <a:p>
            <a:pPr marL="457200" lvl="0" indent="-317500" algn="just" rtl="0">
              <a:lnSpc>
                <a:spcPct val="100000"/>
              </a:lnSpc>
              <a:spcBef>
                <a:spcPts val="0"/>
              </a:spcBef>
              <a:spcAft>
                <a:spcPts val="0"/>
              </a:spcAft>
              <a:buSzPts val="1400"/>
              <a:buNone/>
            </a:pPr>
            <a:endParaRPr sz="1400" dirty="0">
              <a:latin typeface="Arial"/>
              <a:ea typeface="Arial"/>
              <a:cs typeface="Arial"/>
              <a:sym typeface="Arial"/>
            </a:endParaRPr>
          </a:p>
          <a:p>
            <a:pPr marL="457200" lvl="0" indent="-295275" algn="just" rtl="0">
              <a:lnSpc>
                <a:spcPct val="100000"/>
              </a:lnSpc>
              <a:spcBef>
                <a:spcPts val="0"/>
              </a:spcBef>
              <a:spcAft>
                <a:spcPts val="0"/>
              </a:spcAft>
              <a:buClr>
                <a:srgbClr val="1F1F1F"/>
              </a:buClr>
              <a:buSzPts val="1050"/>
              <a:buFont typeface="Roboto"/>
              <a:buChar char="●"/>
            </a:pPr>
            <a:endParaRPr lang="en-US" sz="1050" dirty="0">
              <a:solidFill>
                <a:srgbClr val="1F1F1F"/>
              </a:solidFill>
              <a:latin typeface="Tahoma" panose="020B0604030504040204" pitchFamily="34" charset="0"/>
              <a:ea typeface="Tahoma" panose="020B0604030504040204" pitchFamily="34" charset="0"/>
              <a:cs typeface="Tahoma" panose="020B0604030504040204" pitchFamily="34" charset="0"/>
              <a:sym typeface="Roboto"/>
            </a:endParaRPr>
          </a:p>
          <a:p>
            <a:pPr marL="457200" lvl="0" indent="-295275" algn="just" rtl="0">
              <a:lnSpc>
                <a:spcPct val="100000"/>
              </a:lnSpc>
              <a:spcBef>
                <a:spcPts val="0"/>
              </a:spcBef>
              <a:spcAft>
                <a:spcPts val="0"/>
              </a:spcAft>
              <a:buClr>
                <a:srgbClr val="1F1F1F"/>
              </a:buClr>
              <a:buSzPts val="1050"/>
              <a:buFont typeface="Roboto"/>
              <a:buChar char="●"/>
            </a:pPr>
            <a:endParaRPr lang="en-US" sz="1050" dirty="0">
              <a:solidFill>
                <a:srgbClr val="1F1F1F"/>
              </a:solidFill>
              <a:latin typeface="Tahoma" panose="020B0604030504040204" pitchFamily="34" charset="0"/>
              <a:ea typeface="Tahoma" panose="020B0604030504040204" pitchFamily="34" charset="0"/>
              <a:cs typeface="Tahoma" panose="020B0604030504040204" pitchFamily="34" charset="0"/>
              <a:sym typeface="Roboto"/>
            </a:endParaRPr>
          </a:p>
          <a:p>
            <a:pPr marL="333375" lvl="0" indent="-171450" algn="just" rtl="0">
              <a:lnSpc>
                <a:spcPct val="100000"/>
              </a:lnSpc>
              <a:spcBef>
                <a:spcPts val="0"/>
              </a:spcBef>
              <a:spcAft>
                <a:spcPts val="0"/>
              </a:spcAft>
              <a:buClr>
                <a:srgbClr val="1F1F1F"/>
              </a:buClr>
              <a:buSzPts val="1050"/>
              <a:buFont typeface="Wingdings" pitchFamily="2" charset="2"/>
              <a:buChar char="v"/>
            </a:pPr>
            <a:r>
              <a:rPr lang="en-US" sz="1200" dirty="0">
                <a:solidFill>
                  <a:srgbClr val="1F1F1F"/>
                </a:solidFill>
                <a:latin typeface="Tahoma" panose="020B0604030504040204" pitchFamily="34" charset="0"/>
                <a:ea typeface="Tahoma" panose="020B0604030504040204" pitchFamily="34" charset="0"/>
                <a:cs typeface="Tahoma" panose="020B0604030504040204" pitchFamily="34" charset="0"/>
                <a:sym typeface="Roboto"/>
              </a:rPr>
              <a:t>highest authority in an LGU and serves as a leader and administrator responsible for governance, public service, and the overall well-being of the locality and its communities.</a:t>
            </a:r>
            <a:endParaRPr sz="1200" dirty="0">
              <a:solidFill>
                <a:srgbClr val="1F1F1F"/>
              </a:solidFill>
              <a:latin typeface="Tahoma" panose="020B0604030504040204" pitchFamily="34" charset="0"/>
              <a:ea typeface="Tahoma" panose="020B0604030504040204" pitchFamily="34" charset="0"/>
              <a:cs typeface="Tahoma" panose="020B0604030504040204" pitchFamily="34" charset="0"/>
              <a:sym typeface="Roboto"/>
            </a:endParaRPr>
          </a:p>
          <a:p>
            <a:pPr marL="457200" lvl="0" indent="0" algn="just" rtl="0">
              <a:lnSpc>
                <a:spcPct val="100000"/>
              </a:lnSpc>
              <a:spcBef>
                <a:spcPts val="0"/>
              </a:spcBef>
              <a:spcAft>
                <a:spcPts val="0"/>
              </a:spcAft>
              <a:buNone/>
            </a:pPr>
            <a:endParaRPr sz="1050" dirty="0">
              <a:solidFill>
                <a:srgbClr val="1F1F1F"/>
              </a:solidFill>
              <a:latin typeface="Tahoma" panose="020B0604030504040204" pitchFamily="34" charset="0"/>
              <a:ea typeface="Tahoma" panose="020B0604030504040204" pitchFamily="34" charset="0"/>
              <a:cs typeface="Tahoma" panose="020B0604030504040204" pitchFamily="34" charset="0"/>
              <a:sym typeface="Roboto"/>
            </a:endParaRPr>
          </a:p>
          <a:p>
            <a:pPr marL="139700" lvl="0" indent="0" algn="just" rtl="0">
              <a:lnSpc>
                <a:spcPct val="100000"/>
              </a:lnSpc>
              <a:spcBef>
                <a:spcPts val="0"/>
              </a:spcBef>
              <a:spcAft>
                <a:spcPts val="0"/>
              </a:spcAft>
              <a:buSzPts val="1400"/>
              <a:buNone/>
            </a:pPr>
            <a:endParaRPr sz="1400"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a:p>
            <a:pPr marL="457200" lvl="0" indent="-304800" algn="l" rtl="0">
              <a:lnSpc>
                <a:spcPct val="115000"/>
              </a:lnSpc>
              <a:spcBef>
                <a:spcPts val="0"/>
              </a:spcBef>
              <a:spcAft>
                <a:spcPts val="0"/>
              </a:spcAft>
              <a:buClr>
                <a:srgbClr val="374151"/>
              </a:buClr>
              <a:buSzPts val="1200"/>
              <a:buFont typeface="Roboto"/>
              <a:buChar char="●"/>
            </a:pPr>
            <a:endParaRPr lang="en-US" sz="1150" dirty="0">
              <a:solidFill>
                <a:srgbClr val="374151"/>
              </a:solidFill>
              <a:highlight>
                <a:schemeClr val="accent6"/>
              </a:highlight>
              <a:latin typeface="Tahoma" panose="020B0604030504040204" pitchFamily="34" charset="0"/>
              <a:ea typeface="Tahoma" panose="020B0604030504040204" pitchFamily="34" charset="0"/>
              <a:cs typeface="Tahoma" panose="020B0604030504040204" pitchFamily="34" charset="0"/>
              <a:sym typeface="Roboto"/>
            </a:endParaRPr>
          </a:p>
          <a:p>
            <a:pPr marL="457200" lvl="0" indent="0" algn="just" rtl="0">
              <a:lnSpc>
                <a:spcPct val="100000"/>
              </a:lnSpc>
              <a:spcBef>
                <a:spcPts val="0"/>
              </a:spcBef>
              <a:spcAft>
                <a:spcPts val="0"/>
              </a:spcAft>
              <a:buNone/>
            </a:pPr>
            <a:endParaRPr sz="1050" dirty="0">
              <a:solidFill>
                <a:srgbClr val="1F1F1F"/>
              </a:solidFill>
              <a:latin typeface="Roboto"/>
              <a:ea typeface="Roboto"/>
              <a:cs typeface="Roboto"/>
              <a:sym typeface="Roboto"/>
            </a:endParaRPr>
          </a:p>
        </p:txBody>
      </p:sp>
      <p:pic>
        <p:nvPicPr>
          <p:cNvPr id="113" name="Google Shape;113;p3"/>
          <p:cNvPicPr preferRelativeResize="0"/>
          <p:nvPr/>
        </p:nvPicPr>
        <p:blipFill rotWithShape="1">
          <a:blip r:embed="rId3">
            <a:alphaModFix/>
          </a:blip>
          <a:srcRect t="24674" r="50729" b="24678"/>
          <a:stretch/>
        </p:blipFill>
        <p:spPr>
          <a:xfrm>
            <a:off x="450050" y="688850"/>
            <a:ext cx="3663800" cy="3765800"/>
          </a:xfrm>
          <a:prstGeom prst="rect">
            <a:avLst/>
          </a:prstGeom>
          <a:noFill/>
          <a:ln>
            <a:noFill/>
          </a:ln>
        </p:spPr>
      </p:pic>
      <p:sp>
        <p:nvSpPr>
          <p:cNvPr id="5" name="Google Shape;96;p2">
            <a:extLst>
              <a:ext uri="{FF2B5EF4-FFF2-40B4-BE49-F238E27FC236}">
                <a16:creationId xmlns:a16="http://schemas.microsoft.com/office/drawing/2014/main" id="{3E3FC41E-6430-1749-86D3-1429D9BE8A23}"/>
              </a:ext>
            </a:extLst>
          </p:cNvPr>
          <p:cNvSpPr txBox="1">
            <a:spLocks/>
          </p:cNvSpPr>
          <p:nvPr/>
        </p:nvSpPr>
        <p:spPr>
          <a:xfrm>
            <a:off x="4682840" y="1177868"/>
            <a:ext cx="2979832"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Fjalla One"/>
              <a:buNone/>
              <a:defRPr sz="3000" b="1" i="0" u="none" strike="noStrike" cap="none">
                <a:solidFill>
                  <a:schemeClr val="dk1"/>
                </a:solidFill>
                <a:latin typeface="Fjalla One"/>
                <a:ea typeface="Fjalla One"/>
                <a:cs typeface="Fjalla One"/>
                <a:sym typeface="Fjalla One"/>
              </a:defRPr>
            </a:lvl1pPr>
            <a:lvl2pPr marR="0" lvl="1"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2pPr>
            <a:lvl3pPr marR="0" lvl="2"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3pPr>
            <a:lvl4pPr marR="0" lvl="3"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4pPr>
            <a:lvl5pPr marR="0" lvl="4"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5pPr>
            <a:lvl6pPr marR="0" lvl="5"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6pPr>
            <a:lvl7pPr marR="0" lvl="6"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7pPr>
            <a:lvl8pPr marR="0" lvl="7"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8pPr>
            <a:lvl9pPr marR="0" lvl="8"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9pPr>
          </a:lstStyle>
          <a:p>
            <a:pPr algn="l"/>
            <a:r>
              <a:rPr lang="en-US" sz="2000" b="0" u="sng" dirty="0"/>
              <a:t>Local Chief Executive</a:t>
            </a:r>
          </a:p>
          <a:p>
            <a:pPr algn="l"/>
            <a:endParaRPr lang="en-US" sz="2000" b="0" dirty="0"/>
          </a:p>
          <a:p>
            <a:pPr algn="l"/>
            <a:endParaRPr lang="en-US" sz="2000" b="0" dirty="0"/>
          </a:p>
        </p:txBody>
      </p:sp>
      <p:sp>
        <p:nvSpPr>
          <p:cNvPr id="6" name="Google Shape;96;p2">
            <a:extLst>
              <a:ext uri="{FF2B5EF4-FFF2-40B4-BE49-F238E27FC236}">
                <a16:creationId xmlns:a16="http://schemas.microsoft.com/office/drawing/2014/main" id="{F9AAC384-3A51-8E41-B4FF-DD324E5523BA}"/>
              </a:ext>
            </a:extLst>
          </p:cNvPr>
          <p:cNvSpPr txBox="1">
            <a:spLocks/>
          </p:cNvSpPr>
          <p:nvPr/>
        </p:nvSpPr>
        <p:spPr>
          <a:xfrm>
            <a:off x="4792568" y="2137868"/>
            <a:ext cx="2548424"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Fjalla One"/>
              <a:buNone/>
              <a:defRPr sz="3000" b="1" i="0" u="none" strike="noStrike" cap="none">
                <a:solidFill>
                  <a:schemeClr val="dk1"/>
                </a:solidFill>
                <a:latin typeface="Fjalla One"/>
                <a:ea typeface="Fjalla One"/>
                <a:cs typeface="Fjalla One"/>
                <a:sym typeface="Fjalla One"/>
              </a:defRPr>
            </a:lvl1pPr>
            <a:lvl2pPr marR="0" lvl="1"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2pPr>
            <a:lvl3pPr marR="0" lvl="2"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3pPr>
            <a:lvl4pPr marR="0" lvl="3"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4pPr>
            <a:lvl5pPr marR="0" lvl="4"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5pPr>
            <a:lvl6pPr marR="0" lvl="5"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6pPr>
            <a:lvl7pPr marR="0" lvl="6"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7pPr>
            <a:lvl8pPr marR="0" lvl="7"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8pPr>
            <a:lvl9pPr marR="0" lvl="8" algn="l" rtl="0">
              <a:lnSpc>
                <a:spcPct val="100000"/>
              </a:lnSpc>
              <a:spcBef>
                <a:spcPts val="0"/>
              </a:spcBef>
              <a:spcAft>
                <a:spcPts val="0"/>
              </a:spcAft>
              <a:buClr>
                <a:schemeClr val="dk2"/>
              </a:buClr>
              <a:buSzPts val="3000"/>
              <a:buFont typeface="Fjalla One"/>
              <a:buNone/>
              <a:defRPr sz="3000" b="1" i="0" u="none" strike="noStrike" cap="none">
                <a:solidFill>
                  <a:schemeClr val="dk2"/>
                </a:solidFill>
                <a:latin typeface="Fjalla One"/>
                <a:ea typeface="Fjalla One"/>
                <a:cs typeface="Fjalla One"/>
                <a:sym typeface="Fjalla One"/>
              </a:defRPr>
            </a:lvl9pPr>
          </a:lstStyle>
          <a:p>
            <a:pPr algn="l"/>
            <a:r>
              <a:rPr lang="en-US" sz="2000" b="0" u="sng" dirty="0"/>
              <a:t>Accountant</a:t>
            </a:r>
          </a:p>
        </p:txBody>
      </p:sp>
      <p:pic>
        <p:nvPicPr>
          <p:cNvPr id="8" name="Google Shape;86;p1">
            <a:extLst>
              <a:ext uri="{FF2B5EF4-FFF2-40B4-BE49-F238E27FC236}">
                <a16:creationId xmlns:a16="http://schemas.microsoft.com/office/drawing/2014/main" id="{B6EE0CEF-3DD3-A941-B152-DAAB9F7D563D}"/>
              </a:ext>
            </a:extLst>
          </p:cNvPr>
          <p:cNvPicPr preferRelativeResize="0"/>
          <p:nvPr/>
        </p:nvPicPr>
        <p:blipFill rotWithShape="1">
          <a:blip r:embed="rId4">
            <a:alphaModFix/>
          </a:blip>
          <a:srcRect/>
          <a:stretch/>
        </p:blipFill>
        <p:spPr>
          <a:xfrm>
            <a:off x="8613648" y="4646791"/>
            <a:ext cx="441190" cy="417029"/>
          </a:xfrm>
          <a:prstGeom prst="rect">
            <a:avLst/>
          </a:prstGeom>
          <a:noFill/>
          <a:ln>
            <a:noFill/>
          </a:ln>
        </p:spPr>
      </p:pic>
      <p:sp>
        <p:nvSpPr>
          <p:cNvPr id="9" name="Google Shape;112;p3">
            <a:extLst>
              <a:ext uri="{FF2B5EF4-FFF2-40B4-BE49-F238E27FC236}">
                <a16:creationId xmlns:a16="http://schemas.microsoft.com/office/drawing/2014/main" id="{50790369-D3DA-4242-92E1-FF7712F24EB3}"/>
              </a:ext>
            </a:extLst>
          </p:cNvPr>
          <p:cNvSpPr txBox="1">
            <a:spLocks/>
          </p:cNvSpPr>
          <p:nvPr/>
        </p:nvSpPr>
        <p:spPr>
          <a:xfrm>
            <a:off x="4762737" y="2293064"/>
            <a:ext cx="4262271" cy="30534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Open Sans"/>
              <a:buNone/>
              <a:defRPr sz="16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algn="just"/>
            <a:endParaRPr lang="en-US" sz="1150" dirty="0">
              <a:solidFill>
                <a:srgbClr val="374151"/>
              </a:solidFill>
              <a:highlight>
                <a:schemeClr val="accent6"/>
              </a:highlight>
              <a:latin typeface="Tahoma" panose="020B0604030504040204" pitchFamily="34" charset="0"/>
              <a:ea typeface="Tahoma" panose="020B0604030504040204" pitchFamily="34" charset="0"/>
              <a:cs typeface="Tahoma" panose="020B0604030504040204" pitchFamily="34" charset="0"/>
              <a:sym typeface="Roboto"/>
            </a:endParaRPr>
          </a:p>
          <a:p>
            <a:pPr marL="323850" indent="-171450">
              <a:lnSpc>
                <a:spcPct val="115000"/>
              </a:lnSpc>
              <a:buClr>
                <a:srgbClr val="374151"/>
              </a:buClr>
              <a:buSzPts val="1200"/>
              <a:buFont typeface="Wingdings" pitchFamily="2" charset="2"/>
              <a:buChar char="v"/>
            </a:pPr>
            <a:r>
              <a:rPr lang="en-US" sz="1200" dirty="0">
                <a:solidFill>
                  <a:srgbClr val="374151"/>
                </a:solidFill>
                <a:highlight>
                  <a:schemeClr val="accent6"/>
                </a:highlight>
                <a:latin typeface="Tahoma" panose="020B0604030504040204" pitchFamily="34" charset="0"/>
                <a:ea typeface="Tahoma" panose="020B0604030504040204" pitchFamily="34" charset="0"/>
                <a:cs typeface="Tahoma" panose="020B0604030504040204" pitchFamily="34" charset="0"/>
                <a:sym typeface="Roboto"/>
              </a:rPr>
              <a:t>Oversees the management, analysis, and reporting of financial information related to the local government's operations and activities.</a:t>
            </a:r>
          </a:p>
          <a:p>
            <a:pPr marL="323850" indent="-171450">
              <a:lnSpc>
                <a:spcPct val="115000"/>
              </a:lnSpc>
              <a:buClr>
                <a:srgbClr val="374151"/>
              </a:buClr>
              <a:buSzPts val="1200"/>
              <a:buFont typeface="Wingdings" pitchFamily="2" charset="2"/>
              <a:buChar char="v"/>
            </a:pPr>
            <a:r>
              <a:rPr lang="en-US" sz="1200" dirty="0">
                <a:solidFill>
                  <a:srgbClr val="374151"/>
                </a:solidFill>
                <a:highlight>
                  <a:schemeClr val="accent6"/>
                </a:highlight>
                <a:latin typeface="Tahoma" panose="020B0604030504040204" pitchFamily="34" charset="0"/>
                <a:ea typeface="Tahoma" panose="020B0604030504040204" pitchFamily="34" charset="0"/>
                <a:cs typeface="Tahoma" panose="020B0604030504040204" pitchFamily="34" charset="0"/>
                <a:sym typeface="Roboto"/>
              </a:rPr>
              <a:t>Plays a vital role in budgeting, financial reporting, compliance, revenue generation, expenditure management, financial analysis, audit and compliance, financial management systems, and financial advisory.</a:t>
            </a:r>
          </a:p>
          <a:p>
            <a:pPr marL="323850" indent="-171450">
              <a:lnSpc>
                <a:spcPct val="115000"/>
              </a:lnSpc>
              <a:buClr>
                <a:srgbClr val="374151"/>
              </a:buClr>
              <a:buSzPts val="1200"/>
              <a:buFont typeface="Wingdings" pitchFamily="2" charset="2"/>
              <a:buChar char="v"/>
            </a:pPr>
            <a:r>
              <a:rPr lang="en-US" sz="1200" dirty="0">
                <a:solidFill>
                  <a:srgbClr val="374151"/>
                </a:solidFill>
                <a:highlight>
                  <a:schemeClr val="accent6"/>
                </a:highlight>
                <a:latin typeface="Tahoma" panose="020B0604030504040204" pitchFamily="34" charset="0"/>
                <a:ea typeface="Tahoma" panose="020B0604030504040204" pitchFamily="34" charset="0"/>
                <a:cs typeface="Tahoma" panose="020B0604030504040204" pitchFamily="34" charset="0"/>
                <a:sym typeface="Roboto"/>
              </a:rPr>
              <a:t>Promotes transparency, accountability, and sound financial management practices to ensure the efficient and effective use of public funds for the community's benefit served by </a:t>
            </a:r>
          </a:p>
          <a:p>
            <a:pPr marL="152400" indent="0">
              <a:lnSpc>
                <a:spcPct val="115000"/>
              </a:lnSpc>
              <a:buClr>
                <a:srgbClr val="374151"/>
              </a:buClr>
              <a:buSzPts val="1200"/>
            </a:pPr>
            <a:r>
              <a:rPr lang="en-US" sz="1200" dirty="0">
                <a:solidFill>
                  <a:srgbClr val="374151"/>
                </a:solidFill>
                <a:highlight>
                  <a:schemeClr val="accent6"/>
                </a:highlight>
                <a:latin typeface="Tahoma" panose="020B0604030504040204" pitchFamily="34" charset="0"/>
                <a:ea typeface="Tahoma" panose="020B0604030504040204" pitchFamily="34" charset="0"/>
                <a:cs typeface="Tahoma" panose="020B0604030504040204" pitchFamily="34" charset="0"/>
                <a:sym typeface="Roboto"/>
              </a:rPr>
              <a:t>    the LGU.</a:t>
            </a:r>
          </a:p>
          <a:p>
            <a:pPr indent="0" algn="just"/>
            <a:endParaRPr lang="en-US" sz="1050" dirty="0">
              <a:solidFill>
                <a:srgbClr val="1F1F1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1000"/>
                                        <p:tgtEl>
                                          <p:spTgt spid="111"/>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 calcmode="lin" valueType="num">
                                      <p:cBhvr additive="base">
                                        <p:cTn id="10" dur="1000"/>
                                        <p:tgtEl>
                                          <p:spTgt spid="112"/>
                                        </p:tgtEl>
                                        <p:attrNameLst>
                                          <p:attrName>ppt_x</p:attrName>
                                        </p:attrNameLst>
                                      </p:cBhvr>
                                      <p:tavLst>
                                        <p:tav tm="0">
                                          <p:val>
                                            <p:strVal val="#ppt_x+1"/>
                                          </p:val>
                                        </p:tav>
                                        <p:tav tm="100000">
                                          <p:val>
                                            <p:strVal val="#ppt_x"/>
                                          </p:val>
                                        </p:tav>
                                      </p:tavLst>
                                    </p:anim>
                                  </p:childTnLst>
                                </p:cTn>
                              </p:par>
                              <p:par>
                                <p:cTn id="11" presetID="1" presetClass="entr" presetSubtype="0"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par>
                                <p:cTn id="19" presetID="2" presetClass="entr" presetSubtype="2"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p:tgtEl>
                                          <p:spTgt spid="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4"/>
          <p:cNvPicPr preferRelativeResize="0"/>
          <p:nvPr/>
        </p:nvPicPr>
        <p:blipFill rotWithShape="1">
          <a:blip r:embed="rId3">
            <a:alphaModFix/>
          </a:blip>
          <a:srcRect/>
          <a:stretch/>
        </p:blipFill>
        <p:spPr>
          <a:xfrm>
            <a:off x="4691413" y="702063"/>
            <a:ext cx="3739374" cy="3739376"/>
          </a:xfrm>
          <a:prstGeom prst="rect">
            <a:avLst/>
          </a:prstGeom>
          <a:noFill/>
          <a:ln>
            <a:noFill/>
          </a:ln>
        </p:spPr>
      </p:pic>
      <p:sp>
        <p:nvSpPr>
          <p:cNvPr id="119" name="Google Shape;119;p4"/>
          <p:cNvSpPr txBox="1">
            <a:spLocks noGrp="1"/>
          </p:cNvSpPr>
          <p:nvPr>
            <p:ph type="title" idx="2"/>
          </p:nvPr>
        </p:nvSpPr>
        <p:spPr>
          <a:xfrm>
            <a:off x="0" y="680581"/>
            <a:ext cx="4709180" cy="1156800"/>
          </a:xfrm>
          <a:prstGeom prst="rect">
            <a:avLst/>
          </a:prstGeom>
          <a:noFill/>
          <a:ln>
            <a:noFill/>
          </a:ln>
        </p:spPr>
        <p:txBody>
          <a:bodyPr spcFirstLastPara="1" wrap="square" lIns="182875" tIns="182875" rIns="91425" bIns="91425" anchor="ctr" anchorCtr="0">
            <a:noAutofit/>
          </a:bodyPr>
          <a:lstStyle/>
          <a:p>
            <a:pPr marL="0" lvl="0" indent="0" algn="l" rtl="0">
              <a:lnSpc>
                <a:spcPct val="100000"/>
              </a:lnSpc>
              <a:spcBef>
                <a:spcPts val="0"/>
              </a:spcBef>
              <a:spcAft>
                <a:spcPts val="0"/>
              </a:spcAft>
              <a:buSzPts val="6000"/>
              <a:buNone/>
            </a:pPr>
            <a:r>
              <a:rPr lang="en-US" sz="4000" dirty="0"/>
              <a:t>03. Importance of </a:t>
            </a:r>
            <a:br>
              <a:rPr lang="en-US" sz="4000" dirty="0"/>
            </a:br>
            <a:r>
              <a:rPr lang="en-US" sz="4000" dirty="0"/>
              <a:t>       Partnership in      </a:t>
            </a:r>
            <a:br>
              <a:rPr lang="en-US" sz="4000" dirty="0"/>
            </a:br>
            <a:r>
              <a:rPr lang="en-US" sz="4000" dirty="0"/>
              <a:t>       Local Governance</a:t>
            </a:r>
            <a:endParaRPr sz="4000" dirty="0"/>
          </a:p>
        </p:txBody>
      </p:sp>
      <p:sp>
        <p:nvSpPr>
          <p:cNvPr id="120" name="Google Shape;120;p4"/>
          <p:cNvSpPr txBox="1">
            <a:spLocks noGrp="1"/>
          </p:cNvSpPr>
          <p:nvPr>
            <p:ph type="subTitle" idx="1"/>
          </p:nvPr>
        </p:nvSpPr>
        <p:spPr>
          <a:xfrm>
            <a:off x="393173" y="2513040"/>
            <a:ext cx="4397339" cy="2571750"/>
          </a:xfrm>
          <a:prstGeom prst="rect">
            <a:avLst/>
          </a:prstGeom>
          <a:noFill/>
          <a:ln>
            <a:noFill/>
          </a:ln>
        </p:spPr>
        <p:txBody>
          <a:bodyPr spcFirstLastPara="1" wrap="square" lIns="91425" tIns="91425" rIns="91425" bIns="91425" anchor="ctr" anchorCtr="0">
            <a:noAutofit/>
          </a:bodyPr>
          <a:lstStyle/>
          <a:p>
            <a:pPr marL="193675" lvl="0" indent="-171450" algn="l" rtl="0">
              <a:lnSpc>
                <a:spcPct val="150000"/>
              </a:lnSpc>
              <a:spcBef>
                <a:spcPts val="0"/>
              </a:spcBef>
              <a:spcAft>
                <a:spcPts val="0"/>
              </a:spcAft>
              <a:buClr>
                <a:srgbClr val="1F1F1F"/>
              </a:buClr>
              <a:buSzPts val="1050"/>
              <a:buFont typeface="Wingdings" pitchFamily="2" charset="2"/>
              <a:buChar char="v"/>
            </a:pPr>
            <a:r>
              <a:rPr lang="en-US" sz="1400" dirty="0">
                <a:solidFill>
                  <a:srgbClr val="1F1F1F"/>
                </a:solidFill>
                <a:latin typeface="Tahoma" panose="020B0604030504040204" pitchFamily="34" charset="0"/>
                <a:ea typeface="Tahoma" panose="020B0604030504040204" pitchFamily="34" charset="0"/>
                <a:cs typeface="Tahoma" panose="020B0604030504040204" pitchFamily="34" charset="0"/>
                <a:sym typeface="Roboto"/>
              </a:rPr>
              <a:t>Effective and Better Financial Management</a:t>
            </a:r>
          </a:p>
          <a:p>
            <a:pPr marL="193675" lvl="0" indent="-171450" algn="l" rtl="0">
              <a:lnSpc>
                <a:spcPct val="150000"/>
              </a:lnSpc>
              <a:spcBef>
                <a:spcPts val="0"/>
              </a:spcBef>
              <a:spcAft>
                <a:spcPts val="0"/>
              </a:spcAft>
              <a:buClr>
                <a:srgbClr val="1F1F1F"/>
              </a:buClr>
              <a:buSzPts val="1050"/>
              <a:buFont typeface="Wingdings" pitchFamily="2" charset="2"/>
              <a:buChar char="v"/>
            </a:pPr>
            <a:r>
              <a:rPr lang="en-US" sz="1400" dirty="0">
                <a:solidFill>
                  <a:srgbClr val="1F1F1F"/>
                </a:solidFill>
                <a:latin typeface="Tahoma" panose="020B0604030504040204" pitchFamily="34" charset="0"/>
                <a:ea typeface="Tahoma" panose="020B0604030504040204" pitchFamily="34" charset="0"/>
                <a:cs typeface="Tahoma" panose="020B0604030504040204" pitchFamily="34" charset="0"/>
                <a:sym typeface="Roboto"/>
              </a:rPr>
              <a:t>Transparent and Accountable Governance</a:t>
            </a:r>
          </a:p>
          <a:p>
            <a:pPr marL="193675" lvl="0" indent="-171450" algn="l" rtl="0">
              <a:lnSpc>
                <a:spcPct val="150000"/>
              </a:lnSpc>
              <a:spcBef>
                <a:spcPts val="0"/>
              </a:spcBef>
              <a:spcAft>
                <a:spcPts val="0"/>
              </a:spcAft>
              <a:buClr>
                <a:srgbClr val="1F1F1F"/>
              </a:buClr>
              <a:buSzPts val="1050"/>
              <a:buFont typeface="Wingdings" pitchFamily="2" charset="2"/>
              <a:buChar char="v"/>
            </a:pPr>
            <a:r>
              <a:rPr lang="en-US" sz="1400" dirty="0">
                <a:solidFill>
                  <a:srgbClr val="1F1F1F"/>
                </a:solidFill>
                <a:latin typeface="Tahoma" panose="020B0604030504040204" pitchFamily="34" charset="0"/>
                <a:ea typeface="Tahoma" panose="020B0604030504040204" pitchFamily="34" charset="0"/>
                <a:cs typeface="Tahoma" panose="020B0604030504040204" pitchFamily="34" charset="0"/>
                <a:sym typeface="Roboto"/>
              </a:rPr>
              <a:t>Compliance with Regulations and Standards</a:t>
            </a:r>
          </a:p>
          <a:p>
            <a:pPr marL="193675" lvl="0" indent="-171450" algn="l" rtl="0">
              <a:lnSpc>
                <a:spcPct val="150000"/>
              </a:lnSpc>
              <a:spcBef>
                <a:spcPts val="0"/>
              </a:spcBef>
              <a:spcAft>
                <a:spcPts val="0"/>
              </a:spcAft>
              <a:buClr>
                <a:srgbClr val="1F1F1F"/>
              </a:buClr>
              <a:buSzPts val="1050"/>
              <a:buFont typeface="Wingdings" pitchFamily="2" charset="2"/>
              <a:buChar char="v"/>
            </a:pPr>
            <a:r>
              <a:rPr lang="en-US" sz="1400" dirty="0">
                <a:solidFill>
                  <a:srgbClr val="1F1F1F"/>
                </a:solidFill>
                <a:latin typeface="Tahoma" panose="020B0604030504040204" pitchFamily="34" charset="0"/>
                <a:ea typeface="Tahoma" panose="020B0604030504040204" pitchFamily="34" charset="0"/>
                <a:cs typeface="Tahoma" panose="020B0604030504040204" pitchFamily="34" charset="0"/>
                <a:sym typeface="Roboto"/>
              </a:rPr>
              <a:t>Informed Decision-Making</a:t>
            </a:r>
          </a:p>
          <a:p>
            <a:pPr marL="193675" lvl="0" indent="-171450" algn="l" rtl="0">
              <a:lnSpc>
                <a:spcPct val="150000"/>
              </a:lnSpc>
              <a:spcBef>
                <a:spcPts val="0"/>
              </a:spcBef>
              <a:spcAft>
                <a:spcPts val="0"/>
              </a:spcAft>
              <a:buClr>
                <a:srgbClr val="1F1F1F"/>
              </a:buClr>
              <a:buSzPts val="1050"/>
              <a:buFont typeface="Wingdings" pitchFamily="2" charset="2"/>
              <a:buChar char="v"/>
            </a:pPr>
            <a:r>
              <a:rPr lang="en-US" sz="1400" dirty="0">
                <a:solidFill>
                  <a:srgbClr val="1F1F1F"/>
                </a:solidFill>
                <a:latin typeface="Tahoma" panose="020B0604030504040204" pitchFamily="34" charset="0"/>
                <a:ea typeface="Tahoma" panose="020B0604030504040204" pitchFamily="34" charset="0"/>
                <a:cs typeface="Tahoma" panose="020B0604030504040204" pitchFamily="34" charset="0"/>
                <a:sym typeface="Roboto"/>
              </a:rPr>
              <a:t>Capacity Building and Professional Development</a:t>
            </a:r>
          </a:p>
          <a:p>
            <a:pPr marL="193675" lvl="0" indent="-171450" algn="l" rtl="0">
              <a:lnSpc>
                <a:spcPct val="150000"/>
              </a:lnSpc>
              <a:spcBef>
                <a:spcPts val="0"/>
              </a:spcBef>
              <a:spcAft>
                <a:spcPts val="0"/>
              </a:spcAft>
              <a:buClr>
                <a:srgbClr val="1F1F1F"/>
              </a:buClr>
              <a:buSzPts val="1050"/>
              <a:buFont typeface="Wingdings" pitchFamily="2" charset="2"/>
              <a:buChar char="v"/>
            </a:pPr>
            <a:r>
              <a:rPr lang="en-US" sz="1400" dirty="0">
                <a:solidFill>
                  <a:srgbClr val="1F1F1F"/>
                </a:solidFill>
                <a:latin typeface="Tahoma" panose="020B0604030504040204" pitchFamily="34" charset="0"/>
                <a:ea typeface="Tahoma" panose="020B0604030504040204" pitchFamily="34" charset="0"/>
                <a:cs typeface="Tahoma" panose="020B0604030504040204" pitchFamily="34" charset="0"/>
                <a:sym typeface="Roboto"/>
              </a:rPr>
              <a:t>Strengthened Collaboration and Communication</a:t>
            </a:r>
          </a:p>
          <a:p>
            <a:pPr marL="193675" lvl="0" indent="-171450" algn="l" rtl="0">
              <a:lnSpc>
                <a:spcPct val="150000"/>
              </a:lnSpc>
              <a:spcBef>
                <a:spcPts val="0"/>
              </a:spcBef>
              <a:spcAft>
                <a:spcPts val="0"/>
              </a:spcAft>
              <a:buClr>
                <a:srgbClr val="1F1F1F"/>
              </a:buClr>
              <a:buSzPts val="1050"/>
              <a:buFont typeface="Wingdings" pitchFamily="2" charset="2"/>
              <a:buChar char="v"/>
            </a:pPr>
            <a:r>
              <a:rPr lang="en-US" sz="1400" dirty="0">
                <a:solidFill>
                  <a:srgbClr val="1F1F1F"/>
                </a:solidFill>
                <a:latin typeface="Tahoma" panose="020B0604030504040204" pitchFamily="34" charset="0"/>
                <a:ea typeface="Tahoma" panose="020B0604030504040204" pitchFamily="34" charset="0"/>
                <a:cs typeface="Tahoma" panose="020B0604030504040204" pitchFamily="34" charset="0"/>
                <a:sym typeface="Roboto"/>
              </a:rPr>
              <a:t>Improved Governance and Service Delivery</a:t>
            </a:r>
            <a:endParaRPr sz="1400" dirty="0">
              <a:solidFill>
                <a:srgbClr val="1F1F1F"/>
              </a:solidFill>
              <a:latin typeface="Tahoma" panose="020B0604030504040204" pitchFamily="34" charset="0"/>
              <a:ea typeface="Tahoma" panose="020B0604030504040204" pitchFamily="34" charset="0"/>
              <a:cs typeface="Tahoma" panose="020B0604030504040204" pitchFamily="34" charset="0"/>
              <a:sym typeface="Roboto"/>
            </a:endParaRPr>
          </a:p>
          <a:p>
            <a:pPr marL="0" lvl="0" indent="0" algn="l" rtl="0">
              <a:lnSpc>
                <a:spcPct val="100000"/>
              </a:lnSpc>
              <a:spcBef>
                <a:spcPts val="0"/>
              </a:spcBef>
              <a:spcAft>
                <a:spcPts val="0"/>
              </a:spcAft>
              <a:buNone/>
            </a:pPr>
            <a:endParaRPr sz="1050" dirty="0">
              <a:solidFill>
                <a:srgbClr val="1F1F1F"/>
              </a:solidFill>
              <a:latin typeface="Roboto"/>
              <a:ea typeface="Roboto"/>
              <a:cs typeface="Roboto"/>
              <a:sym typeface="Roboto"/>
            </a:endParaRPr>
          </a:p>
        </p:txBody>
      </p:sp>
      <p:sp>
        <p:nvSpPr>
          <p:cNvPr id="2" name="TextBox 1">
            <a:extLst>
              <a:ext uri="{FF2B5EF4-FFF2-40B4-BE49-F238E27FC236}">
                <a16:creationId xmlns:a16="http://schemas.microsoft.com/office/drawing/2014/main" id="{DB64B67F-17D9-F84B-B831-6C15F60B67F8}"/>
              </a:ext>
            </a:extLst>
          </p:cNvPr>
          <p:cNvSpPr txBox="1"/>
          <p:nvPr/>
        </p:nvSpPr>
        <p:spPr>
          <a:xfrm>
            <a:off x="365760" y="2359152"/>
            <a:ext cx="184731" cy="307777"/>
          </a:xfrm>
          <a:prstGeom prst="rect">
            <a:avLst/>
          </a:prstGeom>
          <a:noFill/>
        </p:spPr>
        <p:txBody>
          <a:bodyPr wrap="none" rtlCol="0">
            <a:spAutoFit/>
          </a:bodyPr>
          <a:lstStyle/>
          <a:p>
            <a:endParaRPr lang="en-US" dirty="0"/>
          </a:p>
        </p:txBody>
      </p:sp>
      <p:pic>
        <p:nvPicPr>
          <p:cNvPr id="6" name="Google Shape;86;p1">
            <a:extLst>
              <a:ext uri="{FF2B5EF4-FFF2-40B4-BE49-F238E27FC236}">
                <a16:creationId xmlns:a16="http://schemas.microsoft.com/office/drawing/2014/main" id="{F50D233C-6741-F442-B5CC-EECC3B444584}"/>
              </a:ext>
            </a:extLst>
          </p:cNvPr>
          <p:cNvPicPr preferRelativeResize="0"/>
          <p:nvPr/>
        </p:nvPicPr>
        <p:blipFill rotWithShape="1">
          <a:blip r:embed="rId4">
            <a:alphaModFix/>
          </a:blip>
          <a:srcRect/>
          <a:stretch/>
        </p:blipFill>
        <p:spPr>
          <a:xfrm>
            <a:off x="8613648" y="4646791"/>
            <a:ext cx="441190" cy="4170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1787472" y="318401"/>
            <a:ext cx="6570144"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US" sz="3600" dirty="0"/>
              <a:t>04. Strengthening Partnership </a:t>
            </a:r>
            <a:br>
              <a:rPr lang="en-US" sz="3600" dirty="0"/>
            </a:br>
            <a:r>
              <a:rPr lang="en-US" sz="3600" dirty="0"/>
              <a:t>       Between LCEs &amp; Accountants </a:t>
            </a:r>
            <a:endParaRPr sz="3600" dirty="0"/>
          </a:p>
        </p:txBody>
      </p:sp>
      <p:sp>
        <p:nvSpPr>
          <p:cNvPr id="133" name="Google Shape;133;p6"/>
          <p:cNvSpPr txBox="1">
            <a:spLocks noGrp="1"/>
          </p:cNvSpPr>
          <p:nvPr>
            <p:ph type="body" idx="1"/>
          </p:nvPr>
        </p:nvSpPr>
        <p:spPr>
          <a:xfrm>
            <a:off x="1743346" y="1368335"/>
            <a:ext cx="5633100" cy="1670100"/>
          </a:xfrm>
          <a:prstGeom prst="rect">
            <a:avLst/>
          </a:prstGeom>
          <a:noFill/>
          <a:ln>
            <a:noFill/>
          </a:ln>
        </p:spPr>
        <p:txBody>
          <a:bodyPr spcFirstLastPara="1" wrap="square" lIns="91425" tIns="91425" rIns="91425" bIns="91425" anchor="t" anchorCtr="0">
            <a:noAutofit/>
          </a:bodyPr>
          <a:lstStyle/>
          <a:p>
            <a:pPr lvl="0" algn="just" rtl="0">
              <a:lnSpc>
                <a:spcPct val="115000"/>
              </a:lnSpc>
              <a:spcBef>
                <a:spcPts val="0"/>
              </a:spcBef>
              <a:spcAft>
                <a:spcPts val="0"/>
              </a:spcAft>
              <a:buSzPts val="1400"/>
              <a:buFont typeface="Wingdings" pitchFamily="2" charset="2"/>
              <a:buChar char="v"/>
            </a:pPr>
            <a:r>
              <a:rPr lang="en-US" sz="1500" u="sng" dirty="0">
                <a:latin typeface="Tahoma" panose="020B0604030504040204" pitchFamily="34" charset="0"/>
                <a:ea typeface="Tahoma" panose="020B0604030504040204" pitchFamily="34" charset="0"/>
                <a:cs typeface="Tahoma" panose="020B0604030504040204" pitchFamily="34" charset="0"/>
              </a:rPr>
              <a:t>Good Financial Records</a:t>
            </a:r>
            <a:r>
              <a:rPr lang="en-US" sz="1500" dirty="0">
                <a:latin typeface="Tahoma" panose="020B0604030504040204" pitchFamily="34" charset="0"/>
                <a:ea typeface="Tahoma" panose="020B0604030504040204" pitchFamily="34" charset="0"/>
                <a:cs typeface="Tahoma" panose="020B0604030504040204" pitchFamily="34" charset="0"/>
              </a:rPr>
              <a:t> attract investors for LGUs. When reporting is patchy, it can lead to lack of public trust and confidence from citizens and business sector. The LCE and LGU accountants are responsible to ensure good financial reports and strong stewardship of public funds.</a:t>
            </a:r>
            <a:endParaRPr sz="1500" dirty="0">
              <a:latin typeface="Tahoma" panose="020B0604030504040204" pitchFamily="34" charset="0"/>
              <a:ea typeface="Tahoma" panose="020B0604030504040204" pitchFamily="34" charset="0"/>
              <a:cs typeface="Tahoma" panose="020B0604030504040204" pitchFamily="34" charset="0"/>
            </a:endParaRPr>
          </a:p>
        </p:txBody>
      </p:sp>
      <p:sp>
        <p:nvSpPr>
          <p:cNvPr id="134" name="Google Shape;134;p6"/>
          <p:cNvSpPr txBox="1">
            <a:spLocks noGrp="1"/>
          </p:cNvSpPr>
          <p:nvPr>
            <p:ph type="body" idx="2"/>
          </p:nvPr>
        </p:nvSpPr>
        <p:spPr>
          <a:xfrm>
            <a:off x="1624350" y="2830387"/>
            <a:ext cx="5895300" cy="1670100"/>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SzPts val="140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lvl="0" algn="just" rtl="0">
              <a:lnSpc>
                <a:spcPct val="115000"/>
              </a:lnSpc>
              <a:spcBef>
                <a:spcPts val="0"/>
              </a:spcBef>
              <a:spcAft>
                <a:spcPts val="0"/>
              </a:spcAft>
              <a:buSzPts val="1400"/>
              <a:buFont typeface="Wingdings" pitchFamily="2" charset="2"/>
              <a:buChar char="v"/>
            </a:pPr>
            <a:r>
              <a:rPr lang="en-US" sz="1500" u="sng" dirty="0">
                <a:latin typeface="Tahoma" panose="020B0604030504040204" pitchFamily="34" charset="0"/>
                <a:ea typeface="Tahoma" panose="020B0604030504040204" pitchFamily="34" charset="0"/>
                <a:cs typeface="Tahoma" panose="020B0604030504040204" pitchFamily="34" charset="0"/>
              </a:rPr>
              <a:t>Good Public Finances</a:t>
            </a:r>
            <a:r>
              <a:rPr lang="en-US" sz="1500" dirty="0">
                <a:latin typeface="Tahoma" panose="020B0604030504040204" pitchFamily="34" charset="0"/>
                <a:ea typeface="Tahoma" panose="020B0604030504040204" pitchFamily="34" charset="0"/>
                <a:cs typeface="Tahoma" panose="020B0604030504040204" pitchFamily="34" charset="0"/>
              </a:rPr>
              <a:t> rely on solid partnership of Local Chief Executives and LGU accountants. LCEs, as decision makers, need to have as their reference a comprehensive financial report prepared by accountants.</a:t>
            </a:r>
            <a:endParaRPr sz="1500" dirty="0">
              <a:latin typeface="Tahoma" panose="020B0604030504040204" pitchFamily="34" charset="0"/>
              <a:ea typeface="Tahoma" panose="020B0604030504040204" pitchFamily="34" charset="0"/>
              <a:cs typeface="Tahoma" panose="020B0604030504040204" pitchFamily="34" charset="0"/>
            </a:endParaRPr>
          </a:p>
          <a:p>
            <a:pPr marL="457200" lvl="0" indent="-317500" algn="l" rtl="0">
              <a:lnSpc>
                <a:spcPct val="115000"/>
              </a:lnSpc>
              <a:spcBef>
                <a:spcPts val="0"/>
              </a:spcBef>
              <a:spcAft>
                <a:spcPts val="0"/>
              </a:spcAft>
              <a:buSzPts val="1400"/>
              <a:buChar char="●"/>
            </a:pPr>
            <a:endParaRPr lang="en-US" sz="1500" dirty="0">
              <a:solidFill>
                <a:srgbClr val="374151"/>
              </a:solidFill>
              <a:latin typeface="Tahoma" panose="020B0604030504040204" pitchFamily="34" charset="0"/>
              <a:ea typeface="Tahoma" panose="020B0604030504040204" pitchFamily="34" charset="0"/>
              <a:cs typeface="Tahoma" panose="020B0604030504040204" pitchFamily="34" charset="0"/>
              <a:sym typeface="Roboto"/>
            </a:endParaRPr>
          </a:p>
          <a:p>
            <a:pPr marL="0" lvl="0" indent="0" algn="l" rtl="0">
              <a:lnSpc>
                <a:spcPct val="115000"/>
              </a:lnSpc>
              <a:spcBef>
                <a:spcPts val="0"/>
              </a:spcBef>
              <a:spcAft>
                <a:spcPts val="0"/>
              </a:spcAft>
              <a:buNone/>
            </a:pPr>
            <a:endParaRPr sz="1200" dirty="0">
              <a:solidFill>
                <a:srgbClr val="374151"/>
              </a:solidFill>
              <a:latin typeface="Roboto"/>
              <a:ea typeface="Roboto"/>
              <a:cs typeface="Roboto"/>
              <a:sym typeface="Roboto"/>
            </a:endParaRPr>
          </a:p>
        </p:txBody>
      </p:sp>
      <p:pic>
        <p:nvPicPr>
          <p:cNvPr id="8" name="Google Shape;86;p1">
            <a:extLst>
              <a:ext uri="{FF2B5EF4-FFF2-40B4-BE49-F238E27FC236}">
                <a16:creationId xmlns:a16="http://schemas.microsoft.com/office/drawing/2014/main" id="{F73835B9-F4F5-3444-AD77-116DF6DE8B07}"/>
              </a:ext>
            </a:extLst>
          </p:cNvPr>
          <p:cNvPicPr preferRelativeResize="0"/>
          <p:nvPr/>
        </p:nvPicPr>
        <p:blipFill rotWithShape="1">
          <a:blip r:embed="rId3">
            <a:alphaModFix/>
          </a:blip>
          <a:srcRect/>
          <a:stretch/>
        </p:blipFill>
        <p:spPr>
          <a:xfrm>
            <a:off x="8613648" y="4646791"/>
            <a:ext cx="441190" cy="4170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par>
                                <p:cTn id="8" presetID="10" presetClass="entr" presetSubtype="0"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4" name="Google Shape;134;p6"/>
          <p:cNvSpPr txBox="1">
            <a:spLocks noGrp="1"/>
          </p:cNvSpPr>
          <p:nvPr>
            <p:ph type="body" idx="2"/>
          </p:nvPr>
        </p:nvSpPr>
        <p:spPr>
          <a:xfrm>
            <a:off x="1523642" y="968945"/>
            <a:ext cx="5895300" cy="1670100"/>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SzPts val="1400"/>
              <a:buNone/>
            </a:pPr>
            <a:endParaRPr lang="en-US" sz="1200" dirty="0">
              <a:solidFill>
                <a:srgbClr val="374151"/>
              </a:solidFill>
              <a:latin typeface="Tahoma" panose="020B0604030504040204" pitchFamily="34" charset="0"/>
              <a:ea typeface="Tahoma" panose="020B0604030504040204" pitchFamily="34" charset="0"/>
              <a:cs typeface="Tahoma" panose="020B0604030504040204" pitchFamily="34" charset="0"/>
              <a:sym typeface="Roboto"/>
            </a:endParaRPr>
          </a:p>
          <a:p>
            <a:pPr lvl="0" algn="just" rtl="0">
              <a:lnSpc>
                <a:spcPct val="115000"/>
              </a:lnSpc>
              <a:spcBef>
                <a:spcPts val="0"/>
              </a:spcBef>
              <a:spcAft>
                <a:spcPts val="0"/>
              </a:spcAft>
              <a:buSzPts val="1400"/>
              <a:buFont typeface="Wingdings" pitchFamily="2" charset="2"/>
              <a:buChar char="v"/>
            </a:pPr>
            <a:r>
              <a:rPr lang="en-US" sz="1350" u="sng" dirty="0">
                <a:solidFill>
                  <a:srgbClr val="374151"/>
                </a:solidFill>
                <a:latin typeface="Tahoma" panose="020B0604030504040204" pitchFamily="34" charset="0"/>
                <a:ea typeface="Tahoma" panose="020B0604030504040204" pitchFamily="34" charset="0"/>
                <a:cs typeface="Tahoma" panose="020B0604030504040204" pitchFamily="34" charset="0"/>
                <a:sym typeface="Roboto"/>
              </a:rPr>
              <a:t>Effective Financial Management</a:t>
            </a:r>
            <a:r>
              <a:rPr lang="en-US" sz="1350" dirty="0">
                <a:solidFill>
                  <a:srgbClr val="374151"/>
                </a:solidFill>
                <a:latin typeface="Tahoma" panose="020B0604030504040204" pitchFamily="34" charset="0"/>
                <a:ea typeface="Tahoma" panose="020B0604030504040204" pitchFamily="34" charset="0"/>
                <a:cs typeface="Tahoma" panose="020B0604030504040204" pitchFamily="34" charset="0"/>
                <a:sym typeface="Roboto"/>
              </a:rPr>
              <a:t> enables sustainable development in the community by prioritizing and investing in projects that promote long-term growth, including sustainable infrastructure, environmental conservation, and economic development programs, leading to an improved quality of life and opportunities for social and economic progress for the locality and its people.</a:t>
            </a:r>
          </a:p>
          <a:p>
            <a:pPr lvl="0" algn="just" rtl="0">
              <a:lnSpc>
                <a:spcPct val="115000"/>
              </a:lnSpc>
              <a:spcBef>
                <a:spcPts val="0"/>
              </a:spcBef>
              <a:spcAft>
                <a:spcPts val="0"/>
              </a:spcAft>
              <a:buSzPts val="1400"/>
              <a:buFont typeface="Wingdings" pitchFamily="2" charset="2"/>
              <a:buChar char="v"/>
            </a:pPr>
            <a:endParaRPr lang="en-US" sz="1350" dirty="0">
              <a:solidFill>
                <a:srgbClr val="374151"/>
              </a:solidFill>
              <a:latin typeface="Tahoma" panose="020B0604030504040204" pitchFamily="34" charset="0"/>
              <a:ea typeface="Tahoma" panose="020B0604030504040204" pitchFamily="34" charset="0"/>
              <a:cs typeface="Tahoma" panose="020B0604030504040204" pitchFamily="34" charset="0"/>
              <a:sym typeface="Roboto"/>
            </a:endParaRPr>
          </a:p>
          <a:p>
            <a:pPr lvl="0" algn="just" rtl="0">
              <a:lnSpc>
                <a:spcPct val="115000"/>
              </a:lnSpc>
              <a:spcBef>
                <a:spcPts val="0"/>
              </a:spcBef>
              <a:spcAft>
                <a:spcPts val="0"/>
              </a:spcAft>
              <a:buSzPts val="1400"/>
              <a:buFont typeface="Wingdings" pitchFamily="2" charset="2"/>
              <a:buChar char="v"/>
            </a:pPr>
            <a:r>
              <a:rPr lang="en-US" sz="1350" u="sng" dirty="0">
                <a:solidFill>
                  <a:srgbClr val="374151"/>
                </a:solidFill>
                <a:latin typeface="Tahoma" panose="020B0604030504040204" pitchFamily="34" charset="0"/>
                <a:ea typeface="Tahoma" panose="020B0604030504040204" pitchFamily="34" charset="0"/>
                <a:cs typeface="Tahoma" panose="020B0604030504040204" pitchFamily="34" charset="0"/>
                <a:sym typeface="Roboto"/>
              </a:rPr>
              <a:t>Achieving Transparency and Accountability</a:t>
            </a:r>
            <a:r>
              <a:rPr lang="en-US" sz="1350" dirty="0">
                <a:solidFill>
                  <a:srgbClr val="374151"/>
                </a:solidFill>
                <a:latin typeface="Tahoma" panose="020B0604030504040204" pitchFamily="34" charset="0"/>
                <a:ea typeface="Tahoma" panose="020B0604030504040204" pitchFamily="34" charset="0"/>
                <a:cs typeface="Tahoma" panose="020B0604030504040204" pitchFamily="34" charset="0"/>
                <a:sym typeface="Roboto"/>
              </a:rPr>
              <a:t> in financial management builds public trust in the LGU, as the community can be confident that public funds are being used responsibly and effectively. Transparent financial reporting and compliance with regulations ensure that decisions are made in the community's best interest, fostering good governance and strengthening the bond between the LGU and its constituents.</a:t>
            </a:r>
            <a:endParaRPr sz="1350" dirty="0">
              <a:solidFill>
                <a:srgbClr val="374151"/>
              </a:solidFill>
              <a:latin typeface="Tahoma" panose="020B0604030504040204" pitchFamily="34" charset="0"/>
              <a:ea typeface="Tahoma" panose="020B0604030504040204" pitchFamily="34" charset="0"/>
              <a:cs typeface="Tahoma" panose="020B0604030504040204" pitchFamily="34" charset="0"/>
              <a:sym typeface="Roboto"/>
            </a:endParaRPr>
          </a:p>
          <a:p>
            <a:pPr marL="0" lvl="0" indent="0" algn="l" rtl="0">
              <a:lnSpc>
                <a:spcPct val="115000"/>
              </a:lnSpc>
              <a:spcBef>
                <a:spcPts val="0"/>
              </a:spcBef>
              <a:spcAft>
                <a:spcPts val="0"/>
              </a:spcAft>
              <a:buNone/>
            </a:pPr>
            <a:endParaRPr sz="1200" dirty="0">
              <a:solidFill>
                <a:srgbClr val="374151"/>
              </a:solidFill>
              <a:latin typeface="Roboto"/>
              <a:ea typeface="Roboto"/>
              <a:cs typeface="Roboto"/>
              <a:sym typeface="Roboto"/>
            </a:endParaRPr>
          </a:p>
        </p:txBody>
      </p:sp>
      <p:pic>
        <p:nvPicPr>
          <p:cNvPr id="7" name="Google Shape;86;p1">
            <a:extLst>
              <a:ext uri="{FF2B5EF4-FFF2-40B4-BE49-F238E27FC236}">
                <a16:creationId xmlns:a16="http://schemas.microsoft.com/office/drawing/2014/main" id="{4E7F075A-83DE-9845-BAF4-CB9E8A2295AD}"/>
              </a:ext>
            </a:extLst>
          </p:cNvPr>
          <p:cNvPicPr preferRelativeResize="0"/>
          <p:nvPr/>
        </p:nvPicPr>
        <p:blipFill rotWithShape="1">
          <a:blip r:embed="rId3">
            <a:alphaModFix/>
          </a:blip>
          <a:srcRect/>
          <a:stretch/>
        </p:blipFill>
        <p:spPr>
          <a:xfrm>
            <a:off x="8613648" y="4646791"/>
            <a:ext cx="441190" cy="417029"/>
          </a:xfrm>
          <a:prstGeom prst="rect">
            <a:avLst/>
          </a:prstGeom>
          <a:noFill/>
          <a:ln>
            <a:noFill/>
          </a:ln>
        </p:spPr>
      </p:pic>
      <p:sp>
        <p:nvSpPr>
          <p:cNvPr id="11" name="Google Shape;132;p6">
            <a:extLst>
              <a:ext uri="{FF2B5EF4-FFF2-40B4-BE49-F238E27FC236}">
                <a16:creationId xmlns:a16="http://schemas.microsoft.com/office/drawing/2014/main" id="{BD87D22E-99D0-6E46-A881-7B0E5BC244E2}"/>
              </a:ext>
            </a:extLst>
          </p:cNvPr>
          <p:cNvSpPr txBox="1">
            <a:spLocks/>
          </p:cNvSpPr>
          <p:nvPr/>
        </p:nvSpPr>
        <p:spPr>
          <a:xfrm>
            <a:off x="1787472" y="318401"/>
            <a:ext cx="6570144"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Fjalla One"/>
              <a:buNone/>
              <a:defRPr sz="3000" b="1" i="0" u="none" strike="noStrike" cap="none">
                <a:solidFill>
                  <a:schemeClr val="dk1"/>
                </a:solidFill>
                <a:latin typeface="Fjalla One"/>
                <a:ea typeface="Fjalla One"/>
                <a:cs typeface="Fjalla One"/>
                <a:sym typeface="Fjalla One"/>
              </a:defRPr>
            </a:lvl1pPr>
            <a:lvl2pPr marR="0" lvl="1" algn="l" rtl="0">
              <a:lnSpc>
                <a:spcPct val="100000"/>
              </a:lnSpc>
              <a:spcBef>
                <a:spcPts val="0"/>
              </a:spcBef>
              <a:spcAft>
                <a:spcPts val="0"/>
              </a:spcAft>
              <a:buClr>
                <a:schemeClr val="dk1"/>
              </a:buClr>
              <a:buSzPts val="3000"/>
              <a:buFont typeface="Fjalla One"/>
              <a:buNone/>
              <a:defRPr sz="3000" b="1" i="0" u="none" strike="noStrike" cap="none">
                <a:solidFill>
                  <a:schemeClr val="dk1"/>
                </a:solidFill>
                <a:latin typeface="Fjalla One"/>
                <a:ea typeface="Fjalla One"/>
                <a:cs typeface="Fjalla One"/>
                <a:sym typeface="Fjalla One"/>
              </a:defRPr>
            </a:lvl2pPr>
            <a:lvl3pPr marR="0" lvl="2" algn="l" rtl="0">
              <a:lnSpc>
                <a:spcPct val="100000"/>
              </a:lnSpc>
              <a:spcBef>
                <a:spcPts val="0"/>
              </a:spcBef>
              <a:spcAft>
                <a:spcPts val="0"/>
              </a:spcAft>
              <a:buClr>
                <a:schemeClr val="dk1"/>
              </a:buClr>
              <a:buSzPts val="3000"/>
              <a:buFont typeface="Fjalla One"/>
              <a:buNone/>
              <a:defRPr sz="3000" b="1" i="0" u="none" strike="noStrike" cap="none">
                <a:solidFill>
                  <a:schemeClr val="dk1"/>
                </a:solidFill>
                <a:latin typeface="Fjalla One"/>
                <a:ea typeface="Fjalla One"/>
                <a:cs typeface="Fjalla One"/>
                <a:sym typeface="Fjalla One"/>
              </a:defRPr>
            </a:lvl3pPr>
            <a:lvl4pPr marR="0" lvl="3" algn="l" rtl="0">
              <a:lnSpc>
                <a:spcPct val="100000"/>
              </a:lnSpc>
              <a:spcBef>
                <a:spcPts val="0"/>
              </a:spcBef>
              <a:spcAft>
                <a:spcPts val="0"/>
              </a:spcAft>
              <a:buClr>
                <a:schemeClr val="dk1"/>
              </a:buClr>
              <a:buSzPts val="3000"/>
              <a:buFont typeface="Fjalla One"/>
              <a:buNone/>
              <a:defRPr sz="3000" b="1" i="0" u="none" strike="noStrike" cap="none">
                <a:solidFill>
                  <a:schemeClr val="dk1"/>
                </a:solidFill>
                <a:latin typeface="Fjalla One"/>
                <a:ea typeface="Fjalla One"/>
                <a:cs typeface="Fjalla One"/>
                <a:sym typeface="Fjalla One"/>
              </a:defRPr>
            </a:lvl4pPr>
            <a:lvl5pPr marR="0" lvl="4" algn="l" rtl="0">
              <a:lnSpc>
                <a:spcPct val="100000"/>
              </a:lnSpc>
              <a:spcBef>
                <a:spcPts val="0"/>
              </a:spcBef>
              <a:spcAft>
                <a:spcPts val="0"/>
              </a:spcAft>
              <a:buClr>
                <a:schemeClr val="dk1"/>
              </a:buClr>
              <a:buSzPts val="3000"/>
              <a:buFont typeface="Fjalla One"/>
              <a:buNone/>
              <a:defRPr sz="3000" b="1" i="0" u="none" strike="noStrike" cap="none">
                <a:solidFill>
                  <a:schemeClr val="dk1"/>
                </a:solidFill>
                <a:latin typeface="Fjalla One"/>
                <a:ea typeface="Fjalla One"/>
                <a:cs typeface="Fjalla One"/>
                <a:sym typeface="Fjalla One"/>
              </a:defRPr>
            </a:lvl5pPr>
            <a:lvl6pPr marR="0" lvl="5" algn="l" rtl="0">
              <a:lnSpc>
                <a:spcPct val="100000"/>
              </a:lnSpc>
              <a:spcBef>
                <a:spcPts val="0"/>
              </a:spcBef>
              <a:spcAft>
                <a:spcPts val="0"/>
              </a:spcAft>
              <a:buClr>
                <a:schemeClr val="dk1"/>
              </a:buClr>
              <a:buSzPts val="3000"/>
              <a:buFont typeface="Fjalla One"/>
              <a:buNone/>
              <a:defRPr sz="3000" b="1" i="0" u="none" strike="noStrike" cap="none">
                <a:solidFill>
                  <a:schemeClr val="dk1"/>
                </a:solidFill>
                <a:latin typeface="Fjalla One"/>
                <a:ea typeface="Fjalla One"/>
                <a:cs typeface="Fjalla One"/>
                <a:sym typeface="Fjalla One"/>
              </a:defRPr>
            </a:lvl6pPr>
            <a:lvl7pPr marR="0" lvl="6" algn="l" rtl="0">
              <a:lnSpc>
                <a:spcPct val="100000"/>
              </a:lnSpc>
              <a:spcBef>
                <a:spcPts val="0"/>
              </a:spcBef>
              <a:spcAft>
                <a:spcPts val="0"/>
              </a:spcAft>
              <a:buClr>
                <a:schemeClr val="dk1"/>
              </a:buClr>
              <a:buSzPts val="3000"/>
              <a:buFont typeface="Fjalla One"/>
              <a:buNone/>
              <a:defRPr sz="3000" b="1" i="0" u="none" strike="noStrike" cap="none">
                <a:solidFill>
                  <a:schemeClr val="dk1"/>
                </a:solidFill>
                <a:latin typeface="Fjalla One"/>
                <a:ea typeface="Fjalla One"/>
                <a:cs typeface="Fjalla One"/>
                <a:sym typeface="Fjalla One"/>
              </a:defRPr>
            </a:lvl7pPr>
            <a:lvl8pPr marR="0" lvl="7" algn="l" rtl="0">
              <a:lnSpc>
                <a:spcPct val="100000"/>
              </a:lnSpc>
              <a:spcBef>
                <a:spcPts val="0"/>
              </a:spcBef>
              <a:spcAft>
                <a:spcPts val="0"/>
              </a:spcAft>
              <a:buClr>
                <a:schemeClr val="dk1"/>
              </a:buClr>
              <a:buSzPts val="3000"/>
              <a:buFont typeface="Fjalla One"/>
              <a:buNone/>
              <a:defRPr sz="3000" b="1" i="0" u="none" strike="noStrike" cap="none">
                <a:solidFill>
                  <a:schemeClr val="dk1"/>
                </a:solidFill>
                <a:latin typeface="Fjalla One"/>
                <a:ea typeface="Fjalla One"/>
                <a:cs typeface="Fjalla One"/>
                <a:sym typeface="Fjalla One"/>
              </a:defRPr>
            </a:lvl8pPr>
            <a:lvl9pPr marR="0" lvl="8" algn="l" rtl="0">
              <a:lnSpc>
                <a:spcPct val="100000"/>
              </a:lnSpc>
              <a:spcBef>
                <a:spcPts val="0"/>
              </a:spcBef>
              <a:spcAft>
                <a:spcPts val="0"/>
              </a:spcAft>
              <a:buClr>
                <a:schemeClr val="dk1"/>
              </a:buClr>
              <a:buSzPts val="3000"/>
              <a:buFont typeface="Fjalla One"/>
              <a:buNone/>
              <a:defRPr sz="3000" b="1" i="0" u="none" strike="noStrike" cap="none">
                <a:solidFill>
                  <a:schemeClr val="dk1"/>
                </a:solidFill>
                <a:latin typeface="Fjalla One"/>
                <a:ea typeface="Fjalla One"/>
                <a:cs typeface="Fjalla One"/>
                <a:sym typeface="Fjalla One"/>
              </a:defRPr>
            </a:lvl9pPr>
          </a:lstStyle>
          <a:p>
            <a:r>
              <a:rPr lang="en-US" sz="3600" dirty="0"/>
              <a:t>04. Strengthening Partnership </a:t>
            </a:r>
            <a:br>
              <a:rPr lang="en-US" sz="3600" dirty="0"/>
            </a:br>
            <a:r>
              <a:rPr lang="en-US" sz="3600" dirty="0"/>
              <a:t>       Between LCEs &amp; Accountants </a:t>
            </a:r>
          </a:p>
        </p:txBody>
      </p:sp>
    </p:spTree>
    <p:extLst>
      <p:ext uri="{BB962C8B-B14F-4D97-AF65-F5344CB8AC3E}">
        <p14:creationId xmlns:p14="http://schemas.microsoft.com/office/powerpoint/2010/main" val="88982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693106" y="308285"/>
            <a:ext cx="7993694"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3300" dirty="0"/>
              <a:t>IMPORTANCE OF FINANCIAL MANAGEMENT </a:t>
            </a:r>
            <a:br>
              <a:rPr lang="en-US" sz="3300" dirty="0"/>
            </a:br>
            <a:r>
              <a:rPr lang="en-US" sz="3300" dirty="0"/>
              <a:t>IN LOCAL GOVERNANCE</a:t>
            </a:r>
            <a:endParaRPr sz="3300" dirty="0"/>
          </a:p>
        </p:txBody>
      </p:sp>
      <p:sp>
        <p:nvSpPr>
          <p:cNvPr id="140" name="Google Shape;140;p7"/>
          <p:cNvSpPr txBox="1">
            <a:spLocks noGrp="1"/>
          </p:cNvSpPr>
          <p:nvPr>
            <p:ph type="subTitle" idx="1"/>
          </p:nvPr>
        </p:nvSpPr>
        <p:spPr>
          <a:xfrm>
            <a:off x="4416552" y="1996846"/>
            <a:ext cx="4570800" cy="666765"/>
          </a:xfrm>
          <a:prstGeom prst="rect">
            <a:avLst/>
          </a:prstGeom>
          <a:noFill/>
          <a:ln>
            <a:noFill/>
          </a:ln>
        </p:spPr>
        <p:txBody>
          <a:bodyPr spcFirstLastPara="1" wrap="square" lIns="91425" tIns="91425" rIns="91425" bIns="91425" anchor="ctr" anchorCtr="0">
            <a:noAutofit/>
          </a:bodyPr>
          <a:lstStyle/>
          <a:p>
            <a:pPr algn="just">
              <a:buFont typeface="Wingdings" pitchFamily="2" charset="2"/>
              <a:buChar char="ü"/>
            </a:pPr>
            <a:r>
              <a:rPr lang="en-US" sz="1600" dirty="0">
                <a:latin typeface="Tahoma" panose="020B0604030504040204" pitchFamily="34" charset="0"/>
                <a:ea typeface="Tahoma" panose="020B0604030504040204" pitchFamily="34" charset="0"/>
                <a:cs typeface="Tahoma" panose="020B0604030504040204" pitchFamily="34" charset="0"/>
              </a:rPr>
              <a:t>Ensure the sustainability of their local government unit's finances.</a:t>
            </a:r>
          </a:p>
        </p:txBody>
      </p:sp>
      <p:sp>
        <p:nvSpPr>
          <p:cNvPr id="141" name="Google Shape;141;p7"/>
          <p:cNvSpPr txBox="1">
            <a:spLocks noGrp="1"/>
          </p:cNvSpPr>
          <p:nvPr>
            <p:ph type="title" idx="2"/>
          </p:nvPr>
        </p:nvSpPr>
        <p:spPr>
          <a:xfrm>
            <a:off x="4572000" y="1401087"/>
            <a:ext cx="4114800" cy="288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dirty="0">
                <a:latin typeface="Tahoma"/>
                <a:ea typeface="Tahoma"/>
                <a:cs typeface="Tahoma"/>
                <a:sym typeface="Tahoma"/>
              </a:rPr>
              <a:t>Effective Financial Management </a:t>
            </a:r>
            <a:br>
              <a:rPr lang="en-US" sz="1800" dirty="0">
                <a:latin typeface="Tahoma"/>
                <a:ea typeface="Tahoma"/>
                <a:cs typeface="Tahoma"/>
                <a:sym typeface="Tahoma"/>
              </a:rPr>
            </a:br>
            <a:r>
              <a:rPr lang="en-US" sz="1800" dirty="0">
                <a:latin typeface="Tahoma"/>
                <a:ea typeface="Tahoma"/>
                <a:cs typeface="Tahoma"/>
                <a:sym typeface="Tahoma"/>
              </a:rPr>
              <a:t>allows LCEs to:</a:t>
            </a:r>
            <a:endParaRPr sz="1800" dirty="0"/>
          </a:p>
        </p:txBody>
      </p:sp>
      <p:sp>
        <p:nvSpPr>
          <p:cNvPr id="142" name="Google Shape;142;p7"/>
          <p:cNvSpPr txBox="1">
            <a:spLocks noGrp="1"/>
          </p:cNvSpPr>
          <p:nvPr>
            <p:ph type="subTitle" idx="4"/>
          </p:nvPr>
        </p:nvSpPr>
        <p:spPr>
          <a:xfrm>
            <a:off x="4036776" y="2957463"/>
            <a:ext cx="4950576" cy="484800"/>
          </a:xfrm>
          <a:prstGeom prst="rect">
            <a:avLst/>
          </a:prstGeom>
          <a:noFill/>
          <a:ln>
            <a:noFill/>
          </a:ln>
        </p:spPr>
        <p:txBody>
          <a:bodyPr spcFirstLastPara="1" wrap="square" lIns="91425" tIns="91425" rIns="91425" bIns="91425" anchor="ctr" anchorCtr="0">
            <a:noAutofit/>
          </a:bodyPr>
          <a:lstStyle/>
          <a:p>
            <a:pPr marL="742950" lvl="1" indent="-285750" algn="just">
              <a:buFont typeface="Wingdings" pitchFamily="2" charset="2"/>
              <a:buChar char="ü"/>
            </a:pPr>
            <a:r>
              <a:rPr lang="en-US" sz="1600" dirty="0">
                <a:latin typeface="Tahoma" panose="020B0604030504040204" pitchFamily="34" charset="0"/>
                <a:ea typeface="Tahoma" panose="020B0604030504040204" pitchFamily="34" charset="0"/>
                <a:cs typeface="Tahoma" panose="020B0604030504040204" pitchFamily="34" charset="0"/>
              </a:rPr>
              <a:t>Allocate resources to priority programs and services.</a:t>
            </a:r>
          </a:p>
        </p:txBody>
      </p:sp>
      <p:sp>
        <p:nvSpPr>
          <p:cNvPr id="143" name="Google Shape;143;p7"/>
          <p:cNvSpPr txBox="1">
            <a:spLocks noGrp="1"/>
          </p:cNvSpPr>
          <p:nvPr>
            <p:ph type="subTitle" idx="6"/>
          </p:nvPr>
        </p:nvSpPr>
        <p:spPr>
          <a:xfrm>
            <a:off x="4341337" y="3744907"/>
            <a:ext cx="4802663" cy="948475"/>
          </a:xfrm>
          <a:prstGeom prst="rect">
            <a:avLst/>
          </a:prstGeom>
          <a:noFill/>
          <a:ln>
            <a:noFill/>
          </a:ln>
        </p:spPr>
        <p:txBody>
          <a:bodyPr spcFirstLastPara="1" wrap="square" lIns="91425" tIns="91425" rIns="91425" bIns="91425" anchor="ctr" anchorCtr="0">
            <a:noAutofit/>
          </a:bodyPr>
          <a:lstStyle/>
          <a:p>
            <a:pPr marL="425450" indent="-285750" algn="l">
              <a:buFont typeface="Wingdings" pitchFamily="2" charset="2"/>
              <a:buChar char="ü"/>
            </a:pPr>
            <a:r>
              <a:rPr lang="en-US" sz="1600" dirty="0">
                <a:latin typeface="Tahoma" panose="020B0604030504040204" pitchFamily="34" charset="0"/>
                <a:ea typeface="Tahoma" panose="020B0604030504040204" pitchFamily="34" charset="0"/>
                <a:cs typeface="Tahoma" panose="020B0604030504040204" pitchFamily="34" charset="0"/>
              </a:rPr>
              <a:t>Build public trust and confidence in their government through transparent and accountable financial practices.</a:t>
            </a:r>
          </a:p>
          <a:p>
            <a:pPr marL="457200" lvl="0" indent="-317500" algn="l" rtl="0">
              <a:lnSpc>
                <a:spcPct val="100000"/>
              </a:lnSpc>
              <a:spcBef>
                <a:spcPts val="0"/>
              </a:spcBef>
              <a:spcAft>
                <a:spcPts val="0"/>
              </a:spcAft>
              <a:buClr>
                <a:schemeClr val="dk1"/>
              </a:buClr>
              <a:buSzPts val="1400"/>
              <a:buNone/>
            </a:pPr>
            <a:endParaRPr sz="1050" dirty="0">
              <a:solidFill>
                <a:srgbClr val="1F1F1F"/>
              </a:solidFill>
              <a:latin typeface="Roboto"/>
              <a:ea typeface="Roboto"/>
              <a:cs typeface="Roboto"/>
              <a:sym typeface="Roboto"/>
            </a:endParaRPr>
          </a:p>
        </p:txBody>
      </p:sp>
      <p:pic>
        <p:nvPicPr>
          <p:cNvPr id="144" name="Google Shape;144;p7"/>
          <p:cNvPicPr preferRelativeResize="0"/>
          <p:nvPr/>
        </p:nvPicPr>
        <p:blipFill rotWithShape="1">
          <a:blip r:embed="rId3">
            <a:alphaModFix/>
          </a:blip>
          <a:srcRect/>
          <a:stretch/>
        </p:blipFill>
        <p:spPr>
          <a:xfrm>
            <a:off x="1037963" y="1310925"/>
            <a:ext cx="3293076" cy="3293076"/>
          </a:xfrm>
          <a:prstGeom prst="rect">
            <a:avLst/>
          </a:prstGeom>
          <a:noFill/>
          <a:ln>
            <a:noFill/>
          </a:ln>
        </p:spPr>
      </p:pic>
      <p:pic>
        <p:nvPicPr>
          <p:cNvPr id="8" name="Google Shape;86;p1">
            <a:extLst>
              <a:ext uri="{FF2B5EF4-FFF2-40B4-BE49-F238E27FC236}">
                <a16:creationId xmlns:a16="http://schemas.microsoft.com/office/drawing/2014/main" id="{424D24AA-F311-1845-BEA4-6BA24C1AD341}"/>
              </a:ext>
            </a:extLst>
          </p:cNvPr>
          <p:cNvPicPr preferRelativeResize="0"/>
          <p:nvPr/>
        </p:nvPicPr>
        <p:blipFill rotWithShape="1">
          <a:blip r:embed="rId4">
            <a:alphaModFix/>
          </a:blip>
          <a:srcRect/>
          <a:stretch/>
        </p:blipFill>
        <p:spPr>
          <a:xfrm>
            <a:off x="64008" y="4693480"/>
            <a:ext cx="441190" cy="4170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par>
                                <p:cTn id="8" presetID="10" presetClass="entr" presetSubtype="0" fill="hold" nodeType="withEffect">
                                  <p:stCondLst>
                                    <p:cond delay="0"/>
                                  </p:stCondLst>
                                  <p:childTnLst>
                                    <p:set>
                                      <p:cBhvr>
                                        <p:cTn id="9" dur="1" fill="hold">
                                          <p:stCondLst>
                                            <p:cond delay="0"/>
                                          </p:stCondLst>
                                        </p:cTn>
                                        <p:tgtEl>
                                          <p:spTgt spid="141"/>
                                        </p:tgtEl>
                                        <p:attrNameLst>
                                          <p:attrName>style.visibility</p:attrName>
                                        </p:attrNameLst>
                                      </p:cBhvr>
                                      <p:to>
                                        <p:strVal val="visible"/>
                                      </p:to>
                                    </p:set>
                                    <p:animEffect transition="in" filter="fade">
                                      <p:cBhvr>
                                        <p:cTn id="10" dur="1000"/>
                                        <p:tgtEl>
                                          <p:spTgt spid="141"/>
                                        </p:tgtEl>
                                      </p:cBhvr>
                                    </p:animEffect>
                                  </p:childTnLst>
                                </p:cTn>
                              </p:par>
                              <p:par>
                                <p:cTn id="11" presetID="10" presetClass="entr" presetSubtype="0" fill="hold" nodeType="withEffect">
                                  <p:stCondLst>
                                    <p:cond delay="0"/>
                                  </p:stCondLst>
                                  <p:childTnLst>
                                    <p:set>
                                      <p:cBhvr>
                                        <p:cTn id="12" dur="1" fill="hold">
                                          <p:stCondLst>
                                            <p:cond delay="0"/>
                                          </p:stCondLst>
                                        </p:cTn>
                                        <p:tgtEl>
                                          <p:spTgt spid="142"/>
                                        </p:tgtEl>
                                        <p:attrNameLst>
                                          <p:attrName>style.visibility</p:attrName>
                                        </p:attrNameLst>
                                      </p:cBhvr>
                                      <p:to>
                                        <p:strVal val="visible"/>
                                      </p:to>
                                    </p:set>
                                    <p:animEffect transition="in" filter="fade">
                                      <p:cBhvr>
                                        <p:cTn id="13" dur="1000"/>
                                        <p:tgtEl>
                                          <p:spTgt spid="142"/>
                                        </p:tgtEl>
                                      </p:cBhvr>
                                    </p:animEffect>
                                  </p:childTnLst>
                                </p:cTn>
                              </p:par>
                              <p:par>
                                <p:cTn id="14" presetID="10" presetClass="entr" presetSubtype="0" fill="hold"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fade">
                                      <p:cBhvr>
                                        <p:cTn id="16"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8"/>
          <p:cNvSpPr txBox="1">
            <a:spLocks noGrp="1"/>
          </p:cNvSpPr>
          <p:nvPr>
            <p:ph type="subTitle" idx="1"/>
          </p:nvPr>
        </p:nvSpPr>
        <p:spPr>
          <a:xfrm>
            <a:off x="3808639" y="1809422"/>
            <a:ext cx="5006400" cy="720942"/>
          </a:xfrm>
          <a:prstGeom prst="rect">
            <a:avLst/>
          </a:prstGeom>
          <a:noFill/>
          <a:ln>
            <a:noFill/>
          </a:ln>
        </p:spPr>
        <p:txBody>
          <a:bodyPr spcFirstLastPara="1" wrap="square" lIns="91425" tIns="91425" rIns="91425" bIns="91425" anchor="ctr" anchorCtr="0">
            <a:noAutofit/>
          </a:bodyPr>
          <a:lstStyle/>
          <a:p>
            <a:pPr algn="l">
              <a:buFont typeface="Wingdings" pitchFamily="2" charset="2"/>
              <a:buChar char="ü"/>
            </a:pPr>
            <a:r>
              <a:rPr lang="en-US" sz="1600" dirty="0">
                <a:latin typeface="Tahoma" panose="020B0604030504040204" pitchFamily="34" charset="0"/>
                <a:ea typeface="Tahoma" panose="020B0604030504040204" pitchFamily="34" charset="0"/>
                <a:cs typeface="Tahoma" panose="020B0604030504040204" pitchFamily="34" charset="0"/>
              </a:rPr>
              <a:t>Make informed decisions based on accurate financial information</a:t>
            </a:r>
          </a:p>
          <a:p>
            <a:pPr marL="457200" lvl="0" indent="-317500" algn="l" rtl="0">
              <a:lnSpc>
                <a:spcPct val="100000"/>
              </a:lnSpc>
              <a:spcBef>
                <a:spcPts val="0"/>
              </a:spcBef>
              <a:spcAft>
                <a:spcPts val="0"/>
              </a:spcAft>
              <a:buClr>
                <a:schemeClr val="dk1"/>
              </a:buClr>
              <a:buSzPts val="1400"/>
              <a:buNone/>
            </a:pPr>
            <a:endParaRPr sz="1300" dirty="0"/>
          </a:p>
        </p:txBody>
      </p:sp>
      <p:sp>
        <p:nvSpPr>
          <p:cNvPr id="151" name="Google Shape;151;p8"/>
          <p:cNvSpPr txBox="1">
            <a:spLocks noGrp="1"/>
          </p:cNvSpPr>
          <p:nvPr>
            <p:ph type="title" idx="2"/>
          </p:nvPr>
        </p:nvSpPr>
        <p:spPr>
          <a:xfrm>
            <a:off x="3608652" y="1286930"/>
            <a:ext cx="3830116" cy="28515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r>
              <a:rPr lang="en-US" sz="1800" dirty="0">
                <a:latin typeface="Tahoma"/>
                <a:ea typeface="Tahoma"/>
                <a:cs typeface="Tahoma"/>
                <a:sym typeface="Tahoma"/>
              </a:rPr>
              <a:t>Accountants enable LCEs to:</a:t>
            </a:r>
            <a:endParaRPr sz="1800" dirty="0"/>
          </a:p>
        </p:txBody>
      </p:sp>
      <p:pic>
        <p:nvPicPr>
          <p:cNvPr id="154" name="Google Shape;154;p8"/>
          <p:cNvPicPr preferRelativeResize="0"/>
          <p:nvPr/>
        </p:nvPicPr>
        <p:blipFill rotWithShape="1">
          <a:blip r:embed="rId3">
            <a:alphaModFix/>
          </a:blip>
          <a:srcRect/>
          <a:stretch/>
        </p:blipFill>
        <p:spPr>
          <a:xfrm>
            <a:off x="206131" y="1260377"/>
            <a:ext cx="3512900" cy="3512900"/>
          </a:xfrm>
          <a:prstGeom prst="rect">
            <a:avLst/>
          </a:prstGeom>
          <a:noFill/>
          <a:ln>
            <a:noFill/>
          </a:ln>
        </p:spPr>
      </p:pic>
      <p:sp>
        <p:nvSpPr>
          <p:cNvPr id="12" name="Google Shape;139;p7">
            <a:extLst>
              <a:ext uri="{FF2B5EF4-FFF2-40B4-BE49-F238E27FC236}">
                <a16:creationId xmlns:a16="http://schemas.microsoft.com/office/drawing/2014/main" id="{6A669B9C-35B1-CF41-BBCF-AED259F3F681}"/>
              </a:ext>
            </a:extLst>
          </p:cNvPr>
          <p:cNvSpPr txBox="1">
            <a:spLocks noGrp="1"/>
          </p:cNvSpPr>
          <p:nvPr>
            <p:ph type="title"/>
          </p:nvPr>
        </p:nvSpPr>
        <p:spPr>
          <a:xfrm>
            <a:off x="693106" y="308285"/>
            <a:ext cx="7993694"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3300" dirty="0"/>
              <a:t>IMPORTANCE OF FINANCIAL MANAGEMENT </a:t>
            </a:r>
            <a:br>
              <a:rPr lang="en-US" sz="3300" dirty="0"/>
            </a:br>
            <a:r>
              <a:rPr lang="en-US" sz="3300" dirty="0"/>
              <a:t>IN LOCAL GOVERNANCE</a:t>
            </a:r>
            <a:endParaRPr sz="3300" dirty="0"/>
          </a:p>
        </p:txBody>
      </p:sp>
      <p:sp>
        <p:nvSpPr>
          <p:cNvPr id="13" name="Google Shape;150;p8">
            <a:extLst>
              <a:ext uri="{FF2B5EF4-FFF2-40B4-BE49-F238E27FC236}">
                <a16:creationId xmlns:a16="http://schemas.microsoft.com/office/drawing/2014/main" id="{E1D7F576-CED8-884B-831C-22C0A613D596}"/>
              </a:ext>
            </a:extLst>
          </p:cNvPr>
          <p:cNvSpPr txBox="1">
            <a:spLocks/>
          </p:cNvSpPr>
          <p:nvPr/>
        </p:nvSpPr>
        <p:spPr>
          <a:xfrm>
            <a:off x="3847047" y="2750385"/>
            <a:ext cx="5006400" cy="14317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algn="l"/>
            <a:endParaRPr lang="en-PH" sz="1300" dirty="0"/>
          </a:p>
        </p:txBody>
      </p:sp>
      <p:sp>
        <p:nvSpPr>
          <p:cNvPr id="7" name="Google Shape;150;p8">
            <a:extLst>
              <a:ext uri="{FF2B5EF4-FFF2-40B4-BE49-F238E27FC236}">
                <a16:creationId xmlns:a16="http://schemas.microsoft.com/office/drawing/2014/main" id="{FA40F4B6-A1BD-E242-A83C-F114B7863418}"/>
              </a:ext>
            </a:extLst>
          </p:cNvPr>
          <p:cNvSpPr txBox="1">
            <a:spLocks/>
          </p:cNvSpPr>
          <p:nvPr/>
        </p:nvSpPr>
        <p:spPr>
          <a:xfrm>
            <a:off x="3827843" y="2456798"/>
            <a:ext cx="5006400" cy="79876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algn="l">
              <a:buFont typeface="Wingdings" pitchFamily="2" charset="2"/>
              <a:buChar char="ü"/>
            </a:pPr>
            <a:r>
              <a:rPr lang="en-US" sz="1600" dirty="0">
                <a:latin typeface="Tahoma" panose="020B0604030504040204" pitchFamily="34" charset="0"/>
                <a:ea typeface="Tahoma" panose="020B0604030504040204" pitchFamily="34" charset="0"/>
                <a:cs typeface="Tahoma" panose="020B0604030504040204" pitchFamily="34" charset="0"/>
              </a:rPr>
              <a:t>Ensure compliance with financial regulations and laws</a:t>
            </a:r>
          </a:p>
          <a:p>
            <a:pPr algn="l"/>
            <a:endParaRPr lang="en-PH" sz="1300" dirty="0"/>
          </a:p>
        </p:txBody>
      </p:sp>
      <p:pic>
        <p:nvPicPr>
          <p:cNvPr id="8" name="Google Shape;86;p1">
            <a:extLst>
              <a:ext uri="{FF2B5EF4-FFF2-40B4-BE49-F238E27FC236}">
                <a16:creationId xmlns:a16="http://schemas.microsoft.com/office/drawing/2014/main" id="{C5E18389-FC3E-4C45-AEEB-89FD3C6F1AA8}"/>
              </a:ext>
            </a:extLst>
          </p:cNvPr>
          <p:cNvPicPr preferRelativeResize="0"/>
          <p:nvPr/>
        </p:nvPicPr>
        <p:blipFill rotWithShape="1">
          <a:blip r:embed="rId4">
            <a:alphaModFix/>
          </a:blip>
          <a:srcRect/>
          <a:stretch/>
        </p:blipFill>
        <p:spPr>
          <a:xfrm>
            <a:off x="8613648" y="4646791"/>
            <a:ext cx="441190" cy="417029"/>
          </a:xfrm>
          <a:prstGeom prst="rect">
            <a:avLst/>
          </a:prstGeom>
          <a:noFill/>
          <a:ln>
            <a:noFill/>
          </a:ln>
        </p:spPr>
      </p:pic>
      <p:sp>
        <p:nvSpPr>
          <p:cNvPr id="10" name="Google Shape;150;p8">
            <a:extLst>
              <a:ext uri="{FF2B5EF4-FFF2-40B4-BE49-F238E27FC236}">
                <a16:creationId xmlns:a16="http://schemas.microsoft.com/office/drawing/2014/main" id="{90E9EB69-3754-C141-BF17-2ADEA1DC1BF5}"/>
              </a:ext>
            </a:extLst>
          </p:cNvPr>
          <p:cNvSpPr txBox="1">
            <a:spLocks/>
          </p:cNvSpPr>
          <p:nvPr/>
        </p:nvSpPr>
        <p:spPr>
          <a:xfrm>
            <a:off x="3808639" y="3216322"/>
            <a:ext cx="5006400" cy="79876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algn="l">
              <a:buFont typeface="Wingdings" pitchFamily="2" charset="2"/>
              <a:buChar char="ü"/>
            </a:pPr>
            <a:r>
              <a:rPr lang="en-US" sz="1600" dirty="0">
                <a:latin typeface="Tahoma" panose="020B0604030504040204" pitchFamily="34" charset="0"/>
                <a:ea typeface="Tahoma" panose="020B0604030504040204" pitchFamily="34" charset="0"/>
                <a:cs typeface="Tahoma" panose="020B0604030504040204" pitchFamily="34" charset="0"/>
              </a:rPr>
              <a:t>Identify opportunities for cost savings and efficiency improvements</a:t>
            </a:r>
          </a:p>
          <a:p>
            <a:pPr algn="l"/>
            <a:endParaRPr lang="en-PH" sz="1300" dirty="0"/>
          </a:p>
        </p:txBody>
      </p:sp>
      <p:sp>
        <p:nvSpPr>
          <p:cNvPr id="11" name="Google Shape;566;p69">
            <a:extLst>
              <a:ext uri="{FF2B5EF4-FFF2-40B4-BE49-F238E27FC236}">
                <a16:creationId xmlns:a16="http://schemas.microsoft.com/office/drawing/2014/main" id="{7F6240FE-9409-B741-8A1A-2CE7B3147306}"/>
              </a:ext>
            </a:extLst>
          </p:cNvPr>
          <p:cNvSpPr txBox="1">
            <a:spLocks/>
          </p:cNvSpPr>
          <p:nvPr/>
        </p:nvSpPr>
        <p:spPr>
          <a:xfrm>
            <a:off x="3808639" y="4147563"/>
            <a:ext cx="4333521"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algn="l">
              <a:buFont typeface="Wingdings" pitchFamily="2" charset="2"/>
              <a:buChar char="ü"/>
            </a:pPr>
            <a:r>
              <a:rPr lang="en-US" sz="1600" dirty="0">
                <a:latin typeface="Tahoma" panose="020B0604030504040204" pitchFamily="34" charset="0"/>
                <a:ea typeface="Tahoma" panose="020B0604030504040204" pitchFamily="34" charset="0"/>
                <a:cs typeface="Tahoma" panose="020B0604030504040204" pitchFamily="34" charset="0"/>
              </a:rPr>
              <a:t>Build public trust and confidence in their government through transparent and accountable financial practices.</a:t>
            </a:r>
          </a:p>
        </p:txBody>
      </p:sp>
    </p:spTree>
    <p:extLst>
      <p:ext uri="{BB962C8B-B14F-4D97-AF65-F5344CB8AC3E}">
        <p14:creationId xmlns:p14="http://schemas.microsoft.com/office/powerpoint/2010/main" val="281756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par>
                                <p:cTn id="8" presetID="10" presetClass="entr" presetSubtype="0" fill="hold"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1000"/>
                                        <p:tgtEl>
                                          <p:spTgt spid="151"/>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54"/>
                                        </p:tgtEl>
                                        <p:attrNameLst>
                                          <p:attrName>style.visibility</p:attrName>
                                        </p:attrNameLst>
                                      </p:cBhvr>
                                      <p:to>
                                        <p:strVal val="visible"/>
                                      </p:to>
                                    </p:set>
                                    <p:anim calcmode="lin" valueType="num">
                                      <p:cBhvr additive="base">
                                        <p:cTn id="14" dur="1000"/>
                                        <p:tgtEl>
                                          <p:spTgt spid="154"/>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rketing Management by Slidesgo">
  <a:themeElements>
    <a:clrScheme name="Simple Light">
      <a:dk1>
        <a:srgbClr val="263238"/>
      </a:dk1>
      <a:lt1>
        <a:srgbClr val="F5F5F5"/>
      </a:lt1>
      <a:dk2>
        <a:srgbClr val="92E3A9"/>
      </a:dk2>
      <a:lt2>
        <a:srgbClr val="C8F1D4"/>
      </a:lt2>
      <a:accent1>
        <a:srgbClr val="455A64"/>
      </a:accent1>
      <a:accent2>
        <a:srgbClr val="FFFFFF"/>
      </a:accent2>
      <a:accent3>
        <a:srgbClr val="FFFFFF"/>
      </a:accent3>
      <a:accent4>
        <a:srgbClr val="FFFFFF"/>
      </a:accent4>
      <a:accent5>
        <a:srgbClr val="FFFFFF"/>
      </a:accent5>
      <a:accent6>
        <a:srgbClr val="FFFFFF"/>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1393</Words>
  <Application>Microsoft Macintosh PowerPoint</Application>
  <PresentationFormat>On-screen Show (16:9)</PresentationFormat>
  <Paragraphs>123</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Tahoma</vt:lpstr>
      <vt:lpstr>Open Sans</vt:lpstr>
      <vt:lpstr>Roboto</vt:lpstr>
      <vt:lpstr>Fjalla One</vt:lpstr>
      <vt:lpstr>Calibri</vt:lpstr>
      <vt:lpstr>Arial</vt:lpstr>
      <vt:lpstr>Wingdings</vt:lpstr>
      <vt:lpstr>Marketing Management by Slidesgo</vt:lpstr>
      <vt:lpstr>LCES AND ACCOUNTANTS: STRENGTHENING PARTNERSHIP IN  LOCAL GOVERNANCE</vt:lpstr>
      <vt:lpstr>01</vt:lpstr>
      <vt:lpstr>01. Objectives of the             Presentation</vt:lpstr>
      <vt:lpstr>02. DEFINITIONS</vt:lpstr>
      <vt:lpstr>03. Importance of         Partnership in              Local Governance</vt:lpstr>
      <vt:lpstr>04. Strengthening Partnership         Between LCEs &amp; Accountants </vt:lpstr>
      <vt:lpstr>PowerPoint Presentation</vt:lpstr>
      <vt:lpstr>IMPORTANCE OF FINANCIAL MANAGEMENT  IN LOCAL GOVERNANCE</vt:lpstr>
      <vt:lpstr>Accountants enable LCEs to:</vt:lpstr>
      <vt:lpstr>Collaboration between LCEs and accountants is key to ensuring the efficient and effective use of public resources, which translates into better service delivery and improved outcomes for communities. By working together, we can enhance transparency and public trust, comply with financial regulations and laws, and make informed decisions that promote the betterment  of our communities.</vt:lpstr>
      <vt:lpstr>  The League of Municipalities of the Philippines wholeheartedly supports the commitment and objectives of PHALGA as an organization.  As advocates for good governance and efficient fiscal management at the local level, we understand the vital role that accountants play in ensuring transparency and accountability in local government. </vt:lpstr>
      <vt:lpstr>League of Municipalities of the Philippines</vt:lpstr>
      <vt:lpstr>LCES AND ACCOUNTANTS: STRENGTHENING PARTNERSHIP IN  LOCAL GOVERNANCE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“LCES AND ACCOUNTANTS: STRENGTHENING PARTNERSHIP IN  LOCAL GOVERNANCE”</dc:title>
  <dc:creator>Bec</dc:creator>
  <cp:lastModifiedBy>Microsoft Office User</cp:lastModifiedBy>
  <cp:revision>31</cp:revision>
  <dcterms:modified xsi:type="dcterms:W3CDTF">2023-05-23T15:57:13Z</dcterms:modified>
</cp:coreProperties>
</file>